
<file path=[Content_Types].xml><?xml version="1.0" encoding="utf-8"?>
<Types xmlns="http://schemas.openxmlformats.org/package/2006/content-types">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diagrams/data2.xml" ContentType="application/vnd.openxmlformats-officedocument.drawingml.diagramData+xml"/>
  <Override PartName="/ppt/diagrams/data1.xml" ContentType="application/vnd.openxmlformats-officedocument.drawingml.diagramData+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8.xml" ContentType="application/vnd.openxmlformats-officedocument.presentationml.slideLayout+xml"/>
  <Override PartName="/ppt/theme/theme1.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rawing1.xml" ContentType="application/vnd.ms-office.drawingml.diagramDrawing+xml"/>
  <Override PartName="/ppt/diagrams/layout2.xml" ContentType="application/vnd.openxmlformats-officedocument.drawingml.diagramLayout+xml"/>
  <Override PartName="/ppt/diagrams/quickStyle2.xml" ContentType="application/vnd.openxmlformats-officedocument.drawingml.diagramStyle+xml"/>
  <Override PartName="/ppt/diagrams/colors1.xml" ContentType="application/vnd.openxmlformats-officedocument.drawingml.diagramCol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sldIdLst>
    <p:sldId id="256" r:id="rId2"/>
    <p:sldId id="267" r:id="rId3"/>
    <p:sldId id="269" r:id="rId4"/>
    <p:sldId id="270" r:id="rId5"/>
    <p:sldId id="279" r:id="rId6"/>
    <p:sldId id="280" r:id="rId7"/>
    <p:sldId id="268" r:id="rId8"/>
    <p:sldId id="289" r:id="rId9"/>
    <p:sldId id="290" r:id="rId10"/>
    <p:sldId id="266" r:id="rId11"/>
    <p:sldId id="281" r:id="rId12"/>
    <p:sldId id="282" r:id="rId13"/>
    <p:sldId id="283" r:id="rId14"/>
    <p:sldId id="284" r:id="rId15"/>
    <p:sldId id="285" r:id="rId16"/>
    <p:sldId id="286" r:id="rId17"/>
    <p:sldId id="265"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D29EEE-BE58-40CF-AB4D-B64DDC233E7B}" v="1" dt="2022-12-06T21:30:39.23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43" autoAdjust="0"/>
    <p:restoredTop sz="94660"/>
  </p:normalViewPr>
  <p:slideViewPr>
    <p:cSldViewPr snapToGrid="0">
      <p:cViewPr varScale="1">
        <p:scale>
          <a:sx n="77" d="100"/>
          <a:sy n="77" d="100"/>
        </p:scale>
        <p:origin x="76"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DDF5F7-A588-473F-854F-D959B9541882}" type="doc">
      <dgm:prSet loTypeId="urn:microsoft.com/office/officeart/2008/layout/HalfCircleOrganizationChart" loCatId="hierarchy" qsTypeId="urn:microsoft.com/office/officeart/2005/8/quickstyle/simple1" qsCatId="simple" csTypeId="urn:microsoft.com/office/officeart/2005/8/colors/colorful1" csCatId="colorful" phldr="1"/>
      <dgm:spPr/>
      <dgm:t>
        <a:bodyPr/>
        <a:lstStyle/>
        <a:p>
          <a:endParaRPr lang="en-US"/>
        </a:p>
      </dgm:t>
    </dgm:pt>
    <dgm:pt modelId="{9B6190D3-C433-418E-9ACD-26697BEFCA77}">
      <dgm:prSet phldrT="[Text]"/>
      <dgm:spPr/>
      <dgm:t>
        <a:bodyPr/>
        <a:lstStyle/>
        <a:p>
          <a:pPr algn="ctr"/>
          <a:r>
            <a:rPr lang="en-US"/>
            <a:t>Budgeting Methods</a:t>
          </a:r>
        </a:p>
      </dgm:t>
    </dgm:pt>
    <dgm:pt modelId="{05B15414-FEDA-43AC-8B99-3AD18BCD8EFC}" type="parTrans" cxnId="{96C232D7-F1ED-47E7-9269-07D5371F473F}">
      <dgm:prSet/>
      <dgm:spPr/>
      <dgm:t>
        <a:bodyPr/>
        <a:lstStyle/>
        <a:p>
          <a:pPr algn="ctr"/>
          <a:endParaRPr lang="en-US"/>
        </a:p>
      </dgm:t>
    </dgm:pt>
    <dgm:pt modelId="{10C32B14-85C5-42FB-9B81-836AB21F137C}" type="sibTrans" cxnId="{96C232D7-F1ED-47E7-9269-07D5371F473F}">
      <dgm:prSet/>
      <dgm:spPr/>
      <dgm:t>
        <a:bodyPr/>
        <a:lstStyle/>
        <a:p>
          <a:pPr algn="ctr"/>
          <a:endParaRPr lang="en-US"/>
        </a:p>
      </dgm:t>
    </dgm:pt>
    <dgm:pt modelId="{EF715322-F5D9-44F5-9838-A0FD636CB425}">
      <dgm:prSet phldrT="[Text]"/>
      <dgm:spPr/>
      <dgm:t>
        <a:bodyPr/>
        <a:lstStyle/>
        <a:p>
          <a:pPr algn="ctr"/>
          <a:r>
            <a:rPr lang="en-US"/>
            <a:t>Bottom-up</a:t>
          </a:r>
        </a:p>
      </dgm:t>
    </dgm:pt>
    <dgm:pt modelId="{8E748D02-AA1C-4A78-B775-607DF7564303}" type="parTrans" cxnId="{E143E146-5FD2-48D0-A19F-A3C0E1A89693}">
      <dgm:prSet/>
      <dgm:spPr/>
      <dgm:t>
        <a:bodyPr/>
        <a:lstStyle/>
        <a:p>
          <a:pPr algn="ctr"/>
          <a:endParaRPr lang="en-US"/>
        </a:p>
      </dgm:t>
    </dgm:pt>
    <dgm:pt modelId="{C7786397-4CB4-47A3-8341-6662A6DFD3EC}" type="sibTrans" cxnId="{E143E146-5FD2-48D0-A19F-A3C0E1A89693}">
      <dgm:prSet/>
      <dgm:spPr/>
      <dgm:t>
        <a:bodyPr/>
        <a:lstStyle/>
        <a:p>
          <a:pPr algn="ctr"/>
          <a:endParaRPr lang="en-US"/>
        </a:p>
      </dgm:t>
    </dgm:pt>
    <dgm:pt modelId="{0A2B6FC8-5598-4F92-BF82-14039F17BEBF}">
      <dgm:prSet phldrT="[Text]"/>
      <dgm:spPr/>
      <dgm:t>
        <a:bodyPr/>
        <a:lstStyle/>
        <a:p>
          <a:pPr algn="ctr"/>
          <a:r>
            <a:rPr lang="en-US"/>
            <a:t>Objective-task</a:t>
          </a:r>
        </a:p>
      </dgm:t>
    </dgm:pt>
    <dgm:pt modelId="{6C86502D-E81D-4C40-ABC4-4FBDE0E4FEE9}" type="parTrans" cxnId="{096313B3-F045-47DA-B6E2-E66B98C68D2A}">
      <dgm:prSet/>
      <dgm:spPr/>
      <dgm:t>
        <a:bodyPr/>
        <a:lstStyle/>
        <a:p>
          <a:pPr algn="ctr"/>
          <a:endParaRPr lang="en-US"/>
        </a:p>
      </dgm:t>
    </dgm:pt>
    <dgm:pt modelId="{69BFB684-3E22-4047-96C5-955895B6726D}" type="sibTrans" cxnId="{096313B3-F045-47DA-B6E2-E66B98C68D2A}">
      <dgm:prSet/>
      <dgm:spPr/>
      <dgm:t>
        <a:bodyPr/>
        <a:lstStyle/>
        <a:p>
          <a:pPr algn="ctr"/>
          <a:endParaRPr lang="en-US"/>
        </a:p>
      </dgm:t>
    </dgm:pt>
    <dgm:pt modelId="{0AAB234B-6A6B-456E-9BB7-229BCB19C547}">
      <dgm:prSet phldrT="[Text]"/>
      <dgm:spPr/>
      <dgm:t>
        <a:bodyPr/>
        <a:lstStyle/>
        <a:p>
          <a:pPr algn="ctr"/>
          <a:r>
            <a:rPr lang="en-US"/>
            <a:t>Top-down</a:t>
          </a:r>
        </a:p>
      </dgm:t>
    </dgm:pt>
    <dgm:pt modelId="{2090DDD2-0245-4879-B3B8-8AF9DD68ADEC}" type="parTrans" cxnId="{887BFDD7-1B60-4121-BC6E-18C5CC3D0081}">
      <dgm:prSet/>
      <dgm:spPr/>
      <dgm:t>
        <a:bodyPr/>
        <a:lstStyle/>
        <a:p>
          <a:pPr algn="ctr"/>
          <a:endParaRPr lang="en-US"/>
        </a:p>
      </dgm:t>
    </dgm:pt>
    <dgm:pt modelId="{310E84D7-18B3-4230-AEE0-16F20A042403}" type="sibTrans" cxnId="{887BFDD7-1B60-4121-BC6E-18C5CC3D0081}">
      <dgm:prSet/>
      <dgm:spPr/>
      <dgm:t>
        <a:bodyPr/>
        <a:lstStyle/>
        <a:p>
          <a:pPr algn="ctr"/>
          <a:endParaRPr lang="en-US"/>
        </a:p>
      </dgm:t>
    </dgm:pt>
    <dgm:pt modelId="{90088596-93BB-403F-98B3-B9421E778EC0}">
      <dgm:prSet phldrT="[Text]"/>
      <dgm:spPr/>
      <dgm:t>
        <a:bodyPr/>
        <a:lstStyle/>
        <a:p>
          <a:pPr algn="ctr"/>
          <a:r>
            <a:rPr lang="en-US"/>
            <a:t>Percentage of sales</a:t>
          </a:r>
        </a:p>
      </dgm:t>
    </dgm:pt>
    <dgm:pt modelId="{0554F558-6F3F-42E7-8358-E5CD74E321E4}" type="parTrans" cxnId="{7FEA7F2D-534F-457C-8DA8-9A55E7639932}">
      <dgm:prSet/>
      <dgm:spPr/>
      <dgm:t>
        <a:bodyPr/>
        <a:lstStyle/>
        <a:p>
          <a:pPr algn="ctr"/>
          <a:endParaRPr lang="en-US"/>
        </a:p>
      </dgm:t>
    </dgm:pt>
    <dgm:pt modelId="{CACD690A-6571-4B05-AD81-01263B801E21}" type="sibTrans" cxnId="{7FEA7F2D-534F-457C-8DA8-9A55E7639932}">
      <dgm:prSet/>
      <dgm:spPr/>
      <dgm:t>
        <a:bodyPr/>
        <a:lstStyle/>
        <a:p>
          <a:pPr algn="ctr"/>
          <a:endParaRPr lang="en-US"/>
        </a:p>
      </dgm:t>
    </dgm:pt>
    <dgm:pt modelId="{8D4DD5FD-01B1-4542-98B1-B39A31666065}">
      <dgm:prSet phldrT="[Text]"/>
      <dgm:spPr/>
      <dgm:t>
        <a:bodyPr/>
        <a:lstStyle/>
        <a:p>
          <a:pPr algn="ctr"/>
          <a:r>
            <a:rPr lang="en-US"/>
            <a:t>Industry averages</a:t>
          </a:r>
        </a:p>
      </dgm:t>
    </dgm:pt>
    <dgm:pt modelId="{E9C2A17B-4658-4BEF-8C30-B37E6566C5C7}" type="parTrans" cxnId="{5F26A07B-9962-4AD0-AB8F-CAE3003DAF9B}">
      <dgm:prSet/>
      <dgm:spPr/>
      <dgm:t>
        <a:bodyPr/>
        <a:lstStyle/>
        <a:p>
          <a:pPr algn="ctr"/>
          <a:endParaRPr lang="en-US"/>
        </a:p>
      </dgm:t>
    </dgm:pt>
    <dgm:pt modelId="{E3A2A656-FD85-40B1-9EAD-0BC4993FBB83}" type="sibTrans" cxnId="{5F26A07B-9962-4AD0-AB8F-CAE3003DAF9B}">
      <dgm:prSet/>
      <dgm:spPr/>
      <dgm:t>
        <a:bodyPr/>
        <a:lstStyle/>
        <a:p>
          <a:pPr algn="ctr"/>
          <a:endParaRPr lang="en-US"/>
        </a:p>
      </dgm:t>
    </dgm:pt>
    <dgm:pt modelId="{4557EED8-0DD6-4827-8C23-933A9C21A812}">
      <dgm:prSet phldrT="[Text]"/>
      <dgm:spPr/>
      <dgm:t>
        <a:bodyPr/>
        <a:lstStyle/>
        <a:p>
          <a:pPr algn="ctr"/>
          <a:r>
            <a:rPr lang="en-US"/>
            <a:t>Stage-based</a:t>
          </a:r>
        </a:p>
      </dgm:t>
    </dgm:pt>
    <dgm:pt modelId="{50DAEA3E-7665-45E2-83BA-F06BB42202B6}" type="parTrans" cxnId="{9541BFBE-1600-4B77-90AE-1A78FD08DBA5}">
      <dgm:prSet/>
      <dgm:spPr/>
      <dgm:t>
        <a:bodyPr/>
        <a:lstStyle/>
        <a:p>
          <a:pPr algn="ctr"/>
          <a:endParaRPr lang="en-US"/>
        </a:p>
      </dgm:t>
    </dgm:pt>
    <dgm:pt modelId="{9E17196F-5AA8-4D2C-A3D0-BCCBAD78D4EE}" type="sibTrans" cxnId="{9541BFBE-1600-4B77-90AE-1A78FD08DBA5}">
      <dgm:prSet/>
      <dgm:spPr/>
      <dgm:t>
        <a:bodyPr/>
        <a:lstStyle/>
        <a:p>
          <a:pPr algn="ctr"/>
          <a:endParaRPr lang="en-US"/>
        </a:p>
      </dgm:t>
    </dgm:pt>
    <dgm:pt modelId="{BC004AAE-B3AE-45BE-815B-24A11373BE44}" type="pres">
      <dgm:prSet presAssocID="{E1DDF5F7-A588-473F-854F-D959B9541882}" presName="Name0" presStyleCnt="0">
        <dgm:presLayoutVars>
          <dgm:orgChart val="1"/>
          <dgm:chPref val="1"/>
          <dgm:dir/>
          <dgm:animOne val="branch"/>
          <dgm:animLvl val="lvl"/>
          <dgm:resizeHandles/>
        </dgm:presLayoutVars>
      </dgm:prSet>
      <dgm:spPr/>
    </dgm:pt>
    <dgm:pt modelId="{173C5919-9C8B-45C2-8F2B-60A8358ECC81}" type="pres">
      <dgm:prSet presAssocID="{9B6190D3-C433-418E-9ACD-26697BEFCA77}" presName="hierRoot1" presStyleCnt="0">
        <dgm:presLayoutVars>
          <dgm:hierBranch val="init"/>
        </dgm:presLayoutVars>
      </dgm:prSet>
      <dgm:spPr/>
    </dgm:pt>
    <dgm:pt modelId="{787DC2B9-A3FB-4EA4-9E31-812FD9F04B5C}" type="pres">
      <dgm:prSet presAssocID="{9B6190D3-C433-418E-9ACD-26697BEFCA77}" presName="rootComposite1" presStyleCnt="0"/>
      <dgm:spPr/>
    </dgm:pt>
    <dgm:pt modelId="{D991A4F3-C7AC-45AB-BC7F-E98E7CD425CF}" type="pres">
      <dgm:prSet presAssocID="{9B6190D3-C433-418E-9ACD-26697BEFCA77}" presName="rootText1" presStyleLbl="alignAcc1" presStyleIdx="0" presStyleCnt="0">
        <dgm:presLayoutVars>
          <dgm:chPref val="3"/>
        </dgm:presLayoutVars>
      </dgm:prSet>
      <dgm:spPr/>
    </dgm:pt>
    <dgm:pt modelId="{3039A949-DA67-4B7C-8580-DAF7ABCA7700}" type="pres">
      <dgm:prSet presAssocID="{9B6190D3-C433-418E-9ACD-26697BEFCA77}" presName="topArc1" presStyleLbl="parChTrans1D1" presStyleIdx="0" presStyleCnt="14"/>
      <dgm:spPr/>
    </dgm:pt>
    <dgm:pt modelId="{B5601D57-9576-4689-BF1A-C50F9702A0E3}" type="pres">
      <dgm:prSet presAssocID="{9B6190D3-C433-418E-9ACD-26697BEFCA77}" presName="bottomArc1" presStyleLbl="parChTrans1D1" presStyleIdx="1" presStyleCnt="14"/>
      <dgm:spPr/>
    </dgm:pt>
    <dgm:pt modelId="{C479CAD8-E1AC-4D18-BFE6-76D874F3EF50}" type="pres">
      <dgm:prSet presAssocID="{9B6190D3-C433-418E-9ACD-26697BEFCA77}" presName="topConnNode1" presStyleLbl="node1" presStyleIdx="0" presStyleCnt="0"/>
      <dgm:spPr/>
    </dgm:pt>
    <dgm:pt modelId="{AC504B0A-EA0B-4E4C-879A-2C78D26193B2}" type="pres">
      <dgm:prSet presAssocID="{9B6190D3-C433-418E-9ACD-26697BEFCA77}" presName="hierChild2" presStyleCnt="0"/>
      <dgm:spPr/>
    </dgm:pt>
    <dgm:pt modelId="{2B2671BF-5A1A-4B87-BF23-02FC142C7E9F}" type="pres">
      <dgm:prSet presAssocID="{2090DDD2-0245-4879-B3B8-8AF9DD68ADEC}" presName="Name28" presStyleLbl="parChTrans1D2" presStyleIdx="0" presStyleCnt="2"/>
      <dgm:spPr/>
    </dgm:pt>
    <dgm:pt modelId="{A8085741-1F2F-48A3-A50A-B180D905C431}" type="pres">
      <dgm:prSet presAssocID="{0AAB234B-6A6B-456E-9BB7-229BCB19C547}" presName="hierRoot2" presStyleCnt="0">
        <dgm:presLayoutVars>
          <dgm:hierBranch val="init"/>
        </dgm:presLayoutVars>
      </dgm:prSet>
      <dgm:spPr/>
    </dgm:pt>
    <dgm:pt modelId="{79EBE1C6-85AB-4419-8F54-9F9386D8842D}" type="pres">
      <dgm:prSet presAssocID="{0AAB234B-6A6B-456E-9BB7-229BCB19C547}" presName="rootComposite2" presStyleCnt="0"/>
      <dgm:spPr/>
    </dgm:pt>
    <dgm:pt modelId="{AE9E251C-0168-4BB9-8FF0-8A97FFAE7B80}" type="pres">
      <dgm:prSet presAssocID="{0AAB234B-6A6B-456E-9BB7-229BCB19C547}" presName="rootText2" presStyleLbl="alignAcc1" presStyleIdx="0" presStyleCnt="0">
        <dgm:presLayoutVars>
          <dgm:chPref val="3"/>
        </dgm:presLayoutVars>
      </dgm:prSet>
      <dgm:spPr/>
    </dgm:pt>
    <dgm:pt modelId="{4A5CE6D8-200F-4003-848D-659AB1C671E6}" type="pres">
      <dgm:prSet presAssocID="{0AAB234B-6A6B-456E-9BB7-229BCB19C547}" presName="topArc2" presStyleLbl="parChTrans1D1" presStyleIdx="2" presStyleCnt="14"/>
      <dgm:spPr/>
    </dgm:pt>
    <dgm:pt modelId="{CFB5CA9A-C655-472C-9AE3-5C7B6319D7F0}" type="pres">
      <dgm:prSet presAssocID="{0AAB234B-6A6B-456E-9BB7-229BCB19C547}" presName="bottomArc2" presStyleLbl="parChTrans1D1" presStyleIdx="3" presStyleCnt="14"/>
      <dgm:spPr/>
    </dgm:pt>
    <dgm:pt modelId="{9A2C8EB8-9070-40E6-828C-8B89F38E0422}" type="pres">
      <dgm:prSet presAssocID="{0AAB234B-6A6B-456E-9BB7-229BCB19C547}" presName="topConnNode2" presStyleLbl="node2" presStyleIdx="0" presStyleCnt="0"/>
      <dgm:spPr/>
    </dgm:pt>
    <dgm:pt modelId="{88E9D624-01E9-410F-8B31-E14AF5DC55F3}" type="pres">
      <dgm:prSet presAssocID="{0AAB234B-6A6B-456E-9BB7-229BCB19C547}" presName="hierChild4" presStyleCnt="0"/>
      <dgm:spPr/>
    </dgm:pt>
    <dgm:pt modelId="{C11DC675-CFEE-4486-822D-974CA662BBDF}" type="pres">
      <dgm:prSet presAssocID="{0554F558-6F3F-42E7-8358-E5CD74E321E4}" presName="Name28" presStyleLbl="parChTrans1D3" presStyleIdx="0" presStyleCnt="4"/>
      <dgm:spPr/>
    </dgm:pt>
    <dgm:pt modelId="{1BD4F43B-FA05-4E84-A17B-754821CC1D70}" type="pres">
      <dgm:prSet presAssocID="{90088596-93BB-403F-98B3-B9421E778EC0}" presName="hierRoot2" presStyleCnt="0">
        <dgm:presLayoutVars>
          <dgm:hierBranch val="init"/>
        </dgm:presLayoutVars>
      </dgm:prSet>
      <dgm:spPr/>
    </dgm:pt>
    <dgm:pt modelId="{983D370A-EAA4-4F5F-B787-2ED0EA02F38E}" type="pres">
      <dgm:prSet presAssocID="{90088596-93BB-403F-98B3-B9421E778EC0}" presName="rootComposite2" presStyleCnt="0"/>
      <dgm:spPr/>
    </dgm:pt>
    <dgm:pt modelId="{4D37624C-A08A-49F6-A1B3-740ADEB73412}" type="pres">
      <dgm:prSet presAssocID="{90088596-93BB-403F-98B3-B9421E778EC0}" presName="rootText2" presStyleLbl="alignAcc1" presStyleIdx="0" presStyleCnt="0">
        <dgm:presLayoutVars>
          <dgm:chPref val="3"/>
        </dgm:presLayoutVars>
      </dgm:prSet>
      <dgm:spPr/>
    </dgm:pt>
    <dgm:pt modelId="{9647F824-DF09-4735-A1A2-0E575D040A72}" type="pres">
      <dgm:prSet presAssocID="{90088596-93BB-403F-98B3-B9421E778EC0}" presName="topArc2" presStyleLbl="parChTrans1D1" presStyleIdx="4" presStyleCnt="14"/>
      <dgm:spPr/>
    </dgm:pt>
    <dgm:pt modelId="{F06C3B61-C2A5-450F-B8A9-8F05AABC70C9}" type="pres">
      <dgm:prSet presAssocID="{90088596-93BB-403F-98B3-B9421E778EC0}" presName="bottomArc2" presStyleLbl="parChTrans1D1" presStyleIdx="5" presStyleCnt="14"/>
      <dgm:spPr/>
    </dgm:pt>
    <dgm:pt modelId="{42212E2D-4266-4085-AF11-C0CBBF6BECB2}" type="pres">
      <dgm:prSet presAssocID="{90088596-93BB-403F-98B3-B9421E778EC0}" presName="topConnNode2" presStyleLbl="node3" presStyleIdx="0" presStyleCnt="0"/>
      <dgm:spPr/>
    </dgm:pt>
    <dgm:pt modelId="{3F47E45E-72DC-418E-8CB1-7923BF317009}" type="pres">
      <dgm:prSet presAssocID="{90088596-93BB-403F-98B3-B9421E778EC0}" presName="hierChild4" presStyleCnt="0"/>
      <dgm:spPr/>
    </dgm:pt>
    <dgm:pt modelId="{2CF1B498-3BEE-46D0-B9A4-17D352B3D361}" type="pres">
      <dgm:prSet presAssocID="{90088596-93BB-403F-98B3-B9421E778EC0}" presName="hierChild5" presStyleCnt="0"/>
      <dgm:spPr/>
    </dgm:pt>
    <dgm:pt modelId="{5FB14AEC-898C-4B37-9B5F-400D307D4E75}" type="pres">
      <dgm:prSet presAssocID="{E9C2A17B-4658-4BEF-8C30-B37E6566C5C7}" presName="Name28" presStyleLbl="parChTrans1D3" presStyleIdx="1" presStyleCnt="4"/>
      <dgm:spPr/>
    </dgm:pt>
    <dgm:pt modelId="{E6CF0E66-2391-4531-A0F0-B6C4E660AEB4}" type="pres">
      <dgm:prSet presAssocID="{8D4DD5FD-01B1-4542-98B1-B39A31666065}" presName="hierRoot2" presStyleCnt="0">
        <dgm:presLayoutVars>
          <dgm:hierBranch val="init"/>
        </dgm:presLayoutVars>
      </dgm:prSet>
      <dgm:spPr/>
    </dgm:pt>
    <dgm:pt modelId="{A2977AC7-F4F4-4732-B6EB-43DD6CEDC670}" type="pres">
      <dgm:prSet presAssocID="{8D4DD5FD-01B1-4542-98B1-B39A31666065}" presName="rootComposite2" presStyleCnt="0"/>
      <dgm:spPr/>
    </dgm:pt>
    <dgm:pt modelId="{14EA84FC-E699-43FA-B0B2-F86267DA70B5}" type="pres">
      <dgm:prSet presAssocID="{8D4DD5FD-01B1-4542-98B1-B39A31666065}" presName="rootText2" presStyleLbl="alignAcc1" presStyleIdx="0" presStyleCnt="0">
        <dgm:presLayoutVars>
          <dgm:chPref val="3"/>
        </dgm:presLayoutVars>
      </dgm:prSet>
      <dgm:spPr/>
    </dgm:pt>
    <dgm:pt modelId="{546CAC47-42A7-4B9B-9D59-D389F5786AFA}" type="pres">
      <dgm:prSet presAssocID="{8D4DD5FD-01B1-4542-98B1-B39A31666065}" presName="topArc2" presStyleLbl="parChTrans1D1" presStyleIdx="6" presStyleCnt="14"/>
      <dgm:spPr/>
    </dgm:pt>
    <dgm:pt modelId="{27337768-BC66-41F7-A9E4-2646993F4FFA}" type="pres">
      <dgm:prSet presAssocID="{8D4DD5FD-01B1-4542-98B1-B39A31666065}" presName="bottomArc2" presStyleLbl="parChTrans1D1" presStyleIdx="7" presStyleCnt="14"/>
      <dgm:spPr/>
    </dgm:pt>
    <dgm:pt modelId="{E720DFB4-8907-4A02-B8E3-747820B24C5C}" type="pres">
      <dgm:prSet presAssocID="{8D4DD5FD-01B1-4542-98B1-B39A31666065}" presName="topConnNode2" presStyleLbl="node3" presStyleIdx="0" presStyleCnt="0"/>
      <dgm:spPr/>
    </dgm:pt>
    <dgm:pt modelId="{C239A1BB-9A2D-4287-B915-CE0477FFFE0B}" type="pres">
      <dgm:prSet presAssocID="{8D4DD5FD-01B1-4542-98B1-B39A31666065}" presName="hierChild4" presStyleCnt="0"/>
      <dgm:spPr/>
    </dgm:pt>
    <dgm:pt modelId="{52794D95-F2AC-4610-B847-BF88B8D5CEF6}" type="pres">
      <dgm:prSet presAssocID="{8D4DD5FD-01B1-4542-98B1-B39A31666065}" presName="hierChild5" presStyleCnt="0"/>
      <dgm:spPr/>
    </dgm:pt>
    <dgm:pt modelId="{C4DEDB8D-0BF8-40A3-84AF-C2997F273440}" type="pres">
      <dgm:prSet presAssocID="{0AAB234B-6A6B-456E-9BB7-229BCB19C547}" presName="hierChild5" presStyleCnt="0"/>
      <dgm:spPr/>
    </dgm:pt>
    <dgm:pt modelId="{6F54C6D7-C14B-4367-A44A-407DE4A73759}" type="pres">
      <dgm:prSet presAssocID="{8E748D02-AA1C-4A78-B775-607DF7564303}" presName="Name28" presStyleLbl="parChTrans1D2" presStyleIdx="1" presStyleCnt="2"/>
      <dgm:spPr/>
    </dgm:pt>
    <dgm:pt modelId="{43309316-6D65-49CF-B659-10971AC47432}" type="pres">
      <dgm:prSet presAssocID="{EF715322-F5D9-44F5-9838-A0FD636CB425}" presName="hierRoot2" presStyleCnt="0">
        <dgm:presLayoutVars>
          <dgm:hierBranch val="init"/>
        </dgm:presLayoutVars>
      </dgm:prSet>
      <dgm:spPr/>
    </dgm:pt>
    <dgm:pt modelId="{64AFB8F8-B39F-41D8-9B1E-8B9571FE677A}" type="pres">
      <dgm:prSet presAssocID="{EF715322-F5D9-44F5-9838-A0FD636CB425}" presName="rootComposite2" presStyleCnt="0"/>
      <dgm:spPr/>
    </dgm:pt>
    <dgm:pt modelId="{BB6D6EEE-2790-4AD6-9835-9256DE83F60E}" type="pres">
      <dgm:prSet presAssocID="{EF715322-F5D9-44F5-9838-A0FD636CB425}" presName="rootText2" presStyleLbl="alignAcc1" presStyleIdx="0" presStyleCnt="0">
        <dgm:presLayoutVars>
          <dgm:chPref val="3"/>
        </dgm:presLayoutVars>
      </dgm:prSet>
      <dgm:spPr/>
    </dgm:pt>
    <dgm:pt modelId="{AC5A6A77-C69F-4409-A48A-3CC9A2D48E1C}" type="pres">
      <dgm:prSet presAssocID="{EF715322-F5D9-44F5-9838-A0FD636CB425}" presName="topArc2" presStyleLbl="parChTrans1D1" presStyleIdx="8" presStyleCnt="14"/>
      <dgm:spPr/>
    </dgm:pt>
    <dgm:pt modelId="{6DC41F03-1503-4326-B8B6-A864E082435D}" type="pres">
      <dgm:prSet presAssocID="{EF715322-F5D9-44F5-9838-A0FD636CB425}" presName="bottomArc2" presStyleLbl="parChTrans1D1" presStyleIdx="9" presStyleCnt="14"/>
      <dgm:spPr/>
    </dgm:pt>
    <dgm:pt modelId="{3287F1F9-A8A3-4EC0-BB04-9D9F6ED6F536}" type="pres">
      <dgm:prSet presAssocID="{EF715322-F5D9-44F5-9838-A0FD636CB425}" presName="topConnNode2" presStyleLbl="node2" presStyleIdx="0" presStyleCnt="0"/>
      <dgm:spPr/>
    </dgm:pt>
    <dgm:pt modelId="{728AEA3D-67A1-471C-8263-DB00B5E3400F}" type="pres">
      <dgm:prSet presAssocID="{EF715322-F5D9-44F5-9838-A0FD636CB425}" presName="hierChild4" presStyleCnt="0"/>
      <dgm:spPr/>
    </dgm:pt>
    <dgm:pt modelId="{AFC432F0-EBA7-478E-ABA6-1131BB0CCE69}" type="pres">
      <dgm:prSet presAssocID="{6C86502D-E81D-4C40-ABC4-4FBDE0E4FEE9}" presName="Name28" presStyleLbl="parChTrans1D3" presStyleIdx="2" presStyleCnt="4"/>
      <dgm:spPr/>
    </dgm:pt>
    <dgm:pt modelId="{4474B4CD-C06E-4BD3-816C-1F521B74ABFD}" type="pres">
      <dgm:prSet presAssocID="{0A2B6FC8-5598-4F92-BF82-14039F17BEBF}" presName="hierRoot2" presStyleCnt="0">
        <dgm:presLayoutVars>
          <dgm:hierBranch val="init"/>
        </dgm:presLayoutVars>
      </dgm:prSet>
      <dgm:spPr/>
    </dgm:pt>
    <dgm:pt modelId="{DF9B4DA5-58BD-4A71-A8D0-3B3D2CC60F3F}" type="pres">
      <dgm:prSet presAssocID="{0A2B6FC8-5598-4F92-BF82-14039F17BEBF}" presName="rootComposite2" presStyleCnt="0"/>
      <dgm:spPr/>
    </dgm:pt>
    <dgm:pt modelId="{3BD733F6-B25C-4A07-A40A-2869EDCE0FCE}" type="pres">
      <dgm:prSet presAssocID="{0A2B6FC8-5598-4F92-BF82-14039F17BEBF}" presName="rootText2" presStyleLbl="alignAcc1" presStyleIdx="0" presStyleCnt="0">
        <dgm:presLayoutVars>
          <dgm:chPref val="3"/>
        </dgm:presLayoutVars>
      </dgm:prSet>
      <dgm:spPr/>
    </dgm:pt>
    <dgm:pt modelId="{6AAE9A4D-2275-4C1D-A6F0-722BCCC0D7E9}" type="pres">
      <dgm:prSet presAssocID="{0A2B6FC8-5598-4F92-BF82-14039F17BEBF}" presName="topArc2" presStyleLbl="parChTrans1D1" presStyleIdx="10" presStyleCnt="14"/>
      <dgm:spPr/>
    </dgm:pt>
    <dgm:pt modelId="{7B56AE36-323C-4204-A62E-D45DE3B0562C}" type="pres">
      <dgm:prSet presAssocID="{0A2B6FC8-5598-4F92-BF82-14039F17BEBF}" presName="bottomArc2" presStyleLbl="parChTrans1D1" presStyleIdx="11" presStyleCnt="14"/>
      <dgm:spPr/>
    </dgm:pt>
    <dgm:pt modelId="{AD2D172F-F2C6-424D-A59B-16822B74DC1C}" type="pres">
      <dgm:prSet presAssocID="{0A2B6FC8-5598-4F92-BF82-14039F17BEBF}" presName="topConnNode2" presStyleLbl="node3" presStyleIdx="0" presStyleCnt="0"/>
      <dgm:spPr/>
    </dgm:pt>
    <dgm:pt modelId="{6C66A8FC-2DD4-4187-B6D6-1F73A136DCB7}" type="pres">
      <dgm:prSet presAssocID="{0A2B6FC8-5598-4F92-BF82-14039F17BEBF}" presName="hierChild4" presStyleCnt="0"/>
      <dgm:spPr/>
    </dgm:pt>
    <dgm:pt modelId="{9C10C873-F75C-4F21-BEBD-5E8ACF57CDC2}" type="pres">
      <dgm:prSet presAssocID="{0A2B6FC8-5598-4F92-BF82-14039F17BEBF}" presName="hierChild5" presStyleCnt="0"/>
      <dgm:spPr/>
    </dgm:pt>
    <dgm:pt modelId="{8FC22586-A44A-450D-899D-388C2E65B827}" type="pres">
      <dgm:prSet presAssocID="{50DAEA3E-7665-45E2-83BA-F06BB42202B6}" presName="Name28" presStyleLbl="parChTrans1D3" presStyleIdx="3" presStyleCnt="4"/>
      <dgm:spPr/>
    </dgm:pt>
    <dgm:pt modelId="{1FEC2561-3997-40FA-9133-5654AA123FC2}" type="pres">
      <dgm:prSet presAssocID="{4557EED8-0DD6-4827-8C23-933A9C21A812}" presName="hierRoot2" presStyleCnt="0">
        <dgm:presLayoutVars>
          <dgm:hierBranch val="init"/>
        </dgm:presLayoutVars>
      </dgm:prSet>
      <dgm:spPr/>
    </dgm:pt>
    <dgm:pt modelId="{582BB079-1E3D-456B-96F1-D8C1E483A754}" type="pres">
      <dgm:prSet presAssocID="{4557EED8-0DD6-4827-8C23-933A9C21A812}" presName="rootComposite2" presStyleCnt="0"/>
      <dgm:spPr/>
    </dgm:pt>
    <dgm:pt modelId="{B0516B50-EAFC-4FA9-B80F-B665FAF197AC}" type="pres">
      <dgm:prSet presAssocID="{4557EED8-0DD6-4827-8C23-933A9C21A812}" presName="rootText2" presStyleLbl="alignAcc1" presStyleIdx="0" presStyleCnt="0">
        <dgm:presLayoutVars>
          <dgm:chPref val="3"/>
        </dgm:presLayoutVars>
      </dgm:prSet>
      <dgm:spPr/>
    </dgm:pt>
    <dgm:pt modelId="{1A51D729-6B38-47D3-8108-2E3491071DB8}" type="pres">
      <dgm:prSet presAssocID="{4557EED8-0DD6-4827-8C23-933A9C21A812}" presName="topArc2" presStyleLbl="parChTrans1D1" presStyleIdx="12" presStyleCnt="14"/>
      <dgm:spPr/>
    </dgm:pt>
    <dgm:pt modelId="{5CB35958-CC78-48F3-8B99-60AE588A1B85}" type="pres">
      <dgm:prSet presAssocID="{4557EED8-0DD6-4827-8C23-933A9C21A812}" presName="bottomArc2" presStyleLbl="parChTrans1D1" presStyleIdx="13" presStyleCnt="14"/>
      <dgm:spPr/>
    </dgm:pt>
    <dgm:pt modelId="{6945CED9-C0F7-42BE-B272-959878A634B4}" type="pres">
      <dgm:prSet presAssocID="{4557EED8-0DD6-4827-8C23-933A9C21A812}" presName="topConnNode2" presStyleLbl="node3" presStyleIdx="0" presStyleCnt="0"/>
      <dgm:spPr/>
    </dgm:pt>
    <dgm:pt modelId="{654B3611-DAB3-4CD0-A83B-D1F2E95A2680}" type="pres">
      <dgm:prSet presAssocID="{4557EED8-0DD6-4827-8C23-933A9C21A812}" presName="hierChild4" presStyleCnt="0"/>
      <dgm:spPr/>
    </dgm:pt>
    <dgm:pt modelId="{90A2ADE6-5018-4642-B09D-AC99D86B65D7}" type="pres">
      <dgm:prSet presAssocID="{4557EED8-0DD6-4827-8C23-933A9C21A812}" presName="hierChild5" presStyleCnt="0"/>
      <dgm:spPr/>
    </dgm:pt>
    <dgm:pt modelId="{61681499-0922-4767-A085-97A0E1072342}" type="pres">
      <dgm:prSet presAssocID="{EF715322-F5D9-44F5-9838-A0FD636CB425}" presName="hierChild5" presStyleCnt="0"/>
      <dgm:spPr/>
    </dgm:pt>
    <dgm:pt modelId="{73A42BE3-30FC-4EB5-A30F-AE3BDFC5664C}" type="pres">
      <dgm:prSet presAssocID="{9B6190D3-C433-418E-9ACD-26697BEFCA77}" presName="hierChild3" presStyleCnt="0"/>
      <dgm:spPr/>
    </dgm:pt>
  </dgm:ptLst>
  <dgm:cxnLst>
    <dgm:cxn modelId="{E3BBCE04-F3D7-41A1-8C94-962A6F74F57E}" type="presOf" srcId="{EF715322-F5D9-44F5-9838-A0FD636CB425}" destId="{3287F1F9-A8A3-4EC0-BB04-9D9F6ED6F536}" srcOrd="1" destOrd="0" presId="urn:microsoft.com/office/officeart/2008/layout/HalfCircleOrganizationChart"/>
    <dgm:cxn modelId="{CCEF7C1E-FB14-4B37-B73A-541B5B019E75}" type="presOf" srcId="{E9C2A17B-4658-4BEF-8C30-B37E6566C5C7}" destId="{5FB14AEC-898C-4B37-9B5F-400D307D4E75}" srcOrd="0" destOrd="0" presId="urn:microsoft.com/office/officeart/2008/layout/HalfCircleOrganizationChart"/>
    <dgm:cxn modelId="{5819F924-4F1B-4A43-92DA-DF6F37690781}" type="presOf" srcId="{8D4DD5FD-01B1-4542-98B1-B39A31666065}" destId="{14EA84FC-E699-43FA-B0B2-F86267DA70B5}" srcOrd="0" destOrd="0" presId="urn:microsoft.com/office/officeart/2008/layout/HalfCircleOrganizationChart"/>
    <dgm:cxn modelId="{CC109425-5501-4030-84E7-93A9B97F3A0A}" type="presOf" srcId="{9B6190D3-C433-418E-9ACD-26697BEFCA77}" destId="{D991A4F3-C7AC-45AB-BC7F-E98E7CD425CF}" srcOrd="0" destOrd="0" presId="urn:microsoft.com/office/officeart/2008/layout/HalfCircleOrganizationChart"/>
    <dgm:cxn modelId="{7FEA7F2D-534F-457C-8DA8-9A55E7639932}" srcId="{0AAB234B-6A6B-456E-9BB7-229BCB19C547}" destId="{90088596-93BB-403F-98B3-B9421E778EC0}" srcOrd="0" destOrd="0" parTransId="{0554F558-6F3F-42E7-8358-E5CD74E321E4}" sibTransId="{CACD690A-6571-4B05-AD81-01263B801E21}"/>
    <dgm:cxn modelId="{165ECA2D-EE4C-4DDD-9533-803CEB73D078}" type="presOf" srcId="{E1DDF5F7-A588-473F-854F-D959B9541882}" destId="{BC004AAE-B3AE-45BE-815B-24A11373BE44}" srcOrd="0" destOrd="0" presId="urn:microsoft.com/office/officeart/2008/layout/HalfCircleOrganizationChart"/>
    <dgm:cxn modelId="{57688366-659A-45D6-BAA0-959486DE468C}" type="presOf" srcId="{0554F558-6F3F-42E7-8358-E5CD74E321E4}" destId="{C11DC675-CFEE-4486-822D-974CA662BBDF}" srcOrd="0" destOrd="0" presId="urn:microsoft.com/office/officeart/2008/layout/HalfCircleOrganizationChart"/>
    <dgm:cxn modelId="{E143E146-5FD2-48D0-A19F-A3C0E1A89693}" srcId="{9B6190D3-C433-418E-9ACD-26697BEFCA77}" destId="{EF715322-F5D9-44F5-9838-A0FD636CB425}" srcOrd="1" destOrd="0" parTransId="{8E748D02-AA1C-4A78-B775-607DF7564303}" sibTransId="{C7786397-4CB4-47A3-8341-6662A6DFD3EC}"/>
    <dgm:cxn modelId="{587C384C-9B6B-48A1-99C1-D18DE5539CA0}" type="presOf" srcId="{0AAB234B-6A6B-456E-9BB7-229BCB19C547}" destId="{AE9E251C-0168-4BB9-8FF0-8A97FFAE7B80}" srcOrd="0" destOrd="0" presId="urn:microsoft.com/office/officeart/2008/layout/HalfCircleOrganizationChart"/>
    <dgm:cxn modelId="{7EEC2452-E1C3-494D-803D-9094D3532732}" type="presOf" srcId="{6C86502D-E81D-4C40-ABC4-4FBDE0E4FEE9}" destId="{AFC432F0-EBA7-478E-ABA6-1131BB0CCE69}" srcOrd="0" destOrd="0" presId="urn:microsoft.com/office/officeart/2008/layout/HalfCircleOrganizationChart"/>
    <dgm:cxn modelId="{BD3ED155-3F28-4C70-BCB9-2DC8D033A29A}" type="presOf" srcId="{0A2B6FC8-5598-4F92-BF82-14039F17BEBF}" destId="{3BD733F6-B25C-4A07-A40A-2869EDCE0FCE}" srcOrd="0" destOrd="0" presId="urn:microsoft.com/office/officeart/2008/layout/HalfCircleOrganizationChart"/>
    <dgm:cxn modelId="{5F26A07B-9962-4AD0-AB8F-CAE3003DAF9B}" srcId="{0AAB234B-6A6B-456E-9BB7-229BCB19C547}" destId="{8D4DD5FD-01B1-4542-98B1-B39A31666065}" srcOrd="1" destOrd="0" parTransId="{E9C2A17B-4658-4BEF-8C30-B37E6566C5C7}" sibTransId="{E3A2A656-FD85-40B1-9EAD-0BC4993FBB83}"/>
    <dgm:cxn modelId="{49083B7E-3793-4654-8090-787A102ED19C}" type="presOf" srcId="{50DAEA3E-7665-45E2-83BA-F06BB42202B6}" destId="{8FC22586-A44A-450D-899D-388C2E65B827}" srcOrd="0" destOrd="0" presId="urn:microsoft.com/office/officeart/2008/layout/HalfCircleOrganizationChart"/>
    <dgm:cxn modelId="{A388E986-8B72-436C-AD6D-492CF9667289}" type="presOf" srcId="{90088596-93BB-403F-98B3-B9421E778EC0}" destId="{42212E2D-4266-4085-AF11-C0CBBF6BECB2}" srcOrd="1" destOrd="0" presId="urn:microsoft.com/office/officeart/2008/layout/HalfCircleOrganizationChart"/>
    <dgm:cxn modelId="{DF6B1495-56BE-4A41-BDAB-7FD0C66DF839}" type="presOf" srcId="{EF715322-F5D9-44F5-9838-A0FD636CB425}" destId="{BB6D6EEE-2790-4AD6-9835-9256DE83F60E}" srcOrd="0" destOrd="0" presId="urn:microsoft.com/office/officeart/2008/layout/HalfCircleOrganizationChart"/>
    <dgm:cxn modelId="{0E5AFF96-250A-46D5-9D0A-81651AC27E25}" type="presOf" srcId="{9B6190D3-C433-418E-9ACD-26697BEFCA77}" destId="{C479CAD8-E1AC-4D18-BFE6-76D874F3EF50}" srcOrd="1" destOrd="0" presId="urn:microsoft.com/office/officeart/2008/layout/HalfCircleOrganizationChart"/>
    <dgm:cxn modelId="{2935139A-F536-4875-AC10-BDC2C5EB8B1D}" type="presOf" srcId="{8D4DD5FD-01B1-4542-98B1-B39A31666065}" destId="{E720DFB4-8907-4A02-B8E3-747820B24C5C}" srcOrd="1" destOrd="0" presId="urn:microsoft.com/office/officeart/2008/layout/HalfCircleOrganizationChart"/>
    <dgm:cxn modelId="{B67CCB9B-0A32-46A7-B6F1-4A11E18524A0}" type="presOf" srcId="{0A2B6FC8-5598-4F92-BF82-14039F17BEBF}" destId="{AD2D172F-F2C6-424D-A59B-16822B74DC1C}" srcOrd="1" destOrd="0" presId="urn:microsoft.com/office/officeart/2008/layout/HalfCircleOrganizationChart"/>
    <dgm:cxn modelId="{096313B3-F045-47DA-B6E2-E66B98C68D2A}" srcId="{EF715322-F5D9-44F5-9838-A0FD636CB425}" destId="{0A2B6FC8-5598-4F92-BF82-14039F17BEBF}" srcOrd="0" destOrd="0" parTransId="{6C86502D-E81D-4C40-ABC4-4FBDE0E4FEE9}" sibTransId="{69BFB684-3E22-4047-96C5-955895B6726D}"/>
    <dgm:cxn modelId="{620220BE-B20F-4397-82C2-F7FB7AE327F3}" type="presOf" srcId="{90088596-93BB-403F-98B3-B9421E778EC0}" destId="{4D37624C-A08A-49F6-A1B3-740ADEB73412}" srcOrd="0" destOrd="0" presId="urn:microsoft.com/office/officeart/2008/layout/HalfCircleOrganizationChart"/>
    <dgm:cxn modelId="{9541BFBE-1600-4B77-90AE-1A78FD08DBA5}" srcId="{EF715322-F5D9-44F5-9838-A0FD636CB425}" destId="{4557EED8-0DD6-4827-8C23-933A9C21A812}" srcOrd="1" destOrd="0" parTransId="{50DAEA3E-7665-45E2-83BA-F06BB42202B6}" sibTransId="{9E17196F-5AA8-4D2C-A3D0-BCCBAD78D4EE}"/>
    <dgm:cxn modelId="{CB4476BF-FBE9-40A1-98E7-FE2EE8598C84}" type="presOf" srcId="{8E748D02-AA1C-4A78-B775-607DF7564303}" destId="{6F54C6D7-C14B-4367-A44A-407DE4A73759}" srcOrd="0" destOrd="0" presId="urn:microsoft.com/office/officeart/2008/layout/HalfCircleOrganizationChart"/>
    <dgm:cxn modelId="{F9533FC2-7600-4338-BA33-5BFF22854ABA}" type="presOf" srcId="{4557EED8-0DD6-4827-8C23-933A9C21A812}" destId="{6945CED9-C0F7-42BE-B272-959878A634B4}" srcOrd="1" destOrd="0" presId="urn:microsoft.com/office/officeart/2008/layout/HalfCircleOrganizationChart"/>
    <dgm:cxn modelId="{20AC09CB-792D-4066-A791-9967130515D4}" type="presOf" srcId="{0AAB234B-6A6B-456E-9BB7-229BCB19C547}" destId="{9A2C8EB8-9070-40E6-828C-8B89F38E0422}" srcOrd="1" destOrd="0" presId="urn:microsoft.com/office/officeart/2008/layout/HalfCircleOrganizationChart"/>
    <dgm:cxn modelId="{E13492D6-EC10-49E9-B3E8-461256EB7738}" type="presOf" srcId="{4557EED8-0DD6-4827-8C23-933A9C21A812}" destId="{B0516B50-EAFC-4FA9-B80F-B665FAF197AC}" srcOrd="0" destOrd="0" presId="urn:microsoft.com/office/officeart/2008/layout/HalfCircleOrganizationChart"/>
    <dgm:cxn modelId="{96C232D7-F1ED-47E7-9269-07D5371F473F}" srcId="{E1DDF5F7-A588-473F-854F-D959B9541882}" destId="{9B6190D3-C433-418E-9ACD-26697BEFCA77}" srcOrd="0" destOrd="0" parTransId="{05B15414-FEDA-43AC-8B99-3AD18BCD8EFC}" sibTransId="{10C32B14-85C5-42FB-9B81-836AB21F137C}"/>
    <dgm:cxn modelId="{887BFDD7-1B60-4121-BC6E-18C5CC3D0081}" srcId="{9B6190D3-C433-418E-9ACD-26697BEFCA77}" destId="{0AAB234B-6A6B-456E-9BB7-229BCB19C547}" srcOrd="0" destOrd="0" parTransId="{2090DDD2-0245-4879-B3B8-8AF9DD68ADEC}" sibTransId="{310E84D7-18B3-4230-AEE0-16F20A042403}"/>
    <dgm:cxn modelId="{5A2028E9-425F-43B8-81F2-EC436E1A7474}" type="presOf" srcId="{2090DDD2-0245-4879-B3B8-8AF9DD68ADEC}" destId="{2B2671BF-5A1A-4B87-BF23-02FC142C7E9F}" srcOrd="0" destOrd="0" presId="urn:microsoft.com/office/officeart/2008/layout/HalfCircleOrganizationChart"/>
    <dgm:cxn modelId="{2BE9065E-EE38-4454-B4DE-15752A69891A}" type="presParOf" srcId="{BC004AAE-B3AE-45BE-815B-24A11373BE44}" destId="{173C5919-9C8B-45C2-8F2B-60A8358ECC81}" srcOrd="0" destOrd="0" presId="urn:microsoft.com/office/officeart/2008/layout/HalfCircleOrganizationChart"/>
    <dgm:cxn modelId="{BB4DAA60-65E4-4C5D-9610-C1F097C78642}" type="presParOf" srcId="{173C5919-9C8B-45C2-8F2B-60A8358ECC81}" destId="{787DC2B9-A3FB-4EA4-9E31-812FD9F04B5C}" srcOrd="0" destOrd="0" presId="urn:microsoft.com/office/officeart/2008/layout/HalfCircleOrganizationChart"/>
    <dgm:cxn modelId="{D3E188FF-DFEC-4953-A728-4FCCC4654FBB}" type="presParOf" srcId="{787DC2B9-A3FB-4EA4-9E31-812FD9F04B5C}" destId="{D991A4F3-C7AC-45AB-BC7F-E98E7CD425CF}" srcOrd="0" destOrd="0" presId="urn:microsoft.com/office/officeart/2008/layout/HalfCircleOrganizationChart"/>
    <dgm:cxn modelId="{1DFDE664-55F5-4E0D-B5D7-C57A85DF294C}" type="presParOf" srcId="{787DC2B9-A3FB-4EA4-9E31-812FD9F04B5C}" destId="{3039A949-DA67-4B7C-8580-DAF7ABCA7700}" srcOrd="1" destOrd="0" presId="urn:microsoft.com/office/officeart/2008/layout/HalfCircleOrganizationChart"/>
    <dgm:cxn modelId="{66B37DCE-A70B-4E09-8CD0-077E22E7F1F8}" type="presParOf" srcId="{787DC2B9-A3FB-4EA4-9E31-812FD9F04B5C}" destId="{B5601D57-9576-4689-BF1A-C50F9702A0E3}" srcOrd="2" destOrd="0" presId="urn:microsoft.com/office/officeart/2008/layout/HalfCircleOrganizationChart"/>
    <dgm:cxn modelId="{EA4E7474-6A55-470C-881A-8AD2D09ED8C8}" type="presParOf" srcId="{787DC2B9-A3FB-4EA4-9E31-812FD9F04B5C}" destId="{C479CAD8-E1AC-4D18-BFE6-76D874F3EF50}" srcOrd="3" destOrd="0" presId="urn:microsoft.com/office/officeart/2008/layout/HalfCircleOrganizationChart"/>
    <dgm:cxn modelId="{9C46E10A-AF70-4346-805B-AFDD1236D540}" type="presParOf" srcId="{173C5919-9C8B-45C2-8F2B-60A8358ECC81}" destId="{AC504B0A-EA0B-4E4C-879A-2C78D26193B2}" srcOrd="1" destOrd="0" presId="urn:microsoft.com/office/officeart/2008/layout/HalfCircleOrganizationChart"/>
    <dgm:cxn modelId="{905EF7EF-2588-4271-90B0-67B33D1D81B6}" type="presParOf" srcId="{AC504B0A-EA0B-4E4C-879A-2C78D26193B2}" destId="{2B2671BF-5A1A-4B87-BF23-02FC142C7E9F}" srcOrd="0" destOrd="0" presId="urn:microsoft.com/office/officeart/2008/layout/HalfCircleOrganizationChart"/>
    <dgm:cxn modelId="{C9D11DD7-905D-4BE1-8BA8-6652B0CC3938}" type="presParOf" srcId="{AC504B0A-EA0B-4E4C-879A-2C78D26193B2}" destId="{A8085741-1F2F-48A3-A50A-B180D905C431}" srcOrd="1" destOrd="0" presId="urn:microsoft.com/office/officeart/2008/layout/HalfCircleOrganizationChart"/>
    <dgm:cxn modelId="{980954A3-2B99-401F-9EDE-94FE5C4920F5}" type="presParOf" srcId="{A8085741-1F2F-48A3-A50A-B180D905C431}" destId="{79EBE1C6-85AB-4419-8F54-9F9386D8842D}" srcOrd="0" destOrd="0" presId="urn:microsoft.com/office/officeart/2008/layout/HalfCircleOrganizationChart"/>
    <dgm:cxn modelId="{6280C73A-B2CD-40E6-96B4-C3C8BF1E3046}" type="presParOf" srcId="{79EBE1C6-85AB-4419-8F54-9F9386D8842D}" destId="{AE9E251C-0168-4BB9-8FF0-8A97FFAE7B80}" srcOrd="0" destOrd="0" presId="urn:microsoft.com/office/officeart/2008/layout/HalfCircleOrganizationChart"/>
    <dgm:cxn modelId="{3C062969-3843-474F-AA7E-A4E224E07C65}" type="presParOf" srcId="{79EBE1C6-85AB-4419-8F54-9F9386D8842D}" destId="{4A5CE6D8-200F-4003-848D-659AB1C671E6}" srcOrd="1" destOrd="0" presId="urn:microsoft.com/office/officeart/2008/layout/HalfCircleOrganizationChart"/>
    <dgm:cxn modelId="{E5F8E989-097C-4B3A-A0B4-80F5CBDAAED8}" type="presParOf" srcId="{79EBE1C6-85AB-4419-8F54-9F9386D8842D}" destId="{CFB5CA9A-C655-472C-9AE3-5C7B6319D7F0}" srcOrd="2" destOrd="0" presId="urn:microsoft.com/office/officeart/2008/layout/HalfCircleOrganizationChart"/>
    <dgm:cxn modelId="{46F069C3-AF4E-4425-955E-3246C6A4B817}" type="presParOf" srcId="{79EBE1C6-85AB-4419-8F54-9F9386D8842D}" destId="{9A2C8EB8-9070-40E6-828C-8B89F38E0422}" srcOrd="3" destOrd="0" presId="urn:microsoft.com/office/officeart/2008/layout/HalfCircleOrganizationChart"/>
    <dgm:cxn modelId="{D2E37091-7E3C-41B9-BEEE-A7AF085D1528}" type="presParOf" srcId="{A8085741-1F2F-48A3-A50A-B180D905C431}" destId="{88E9D624-01E9-410F-8B31-E14AF5DC55F3}" srcOrd="1" destOrd="0" presId="urn:microsoft.com/office/officeart/2008/layout/HalfCircleOrganizationChart"/>
    <dgm:cxn modelId="{BAFC3B73-7FE7-4DAA-99D5-4C58F4F7B78E}" type="presParOf" srcId="{88E9D624-01E9-410F-8B31-E14AF5DC55F3}" destId="{C11DC675-CFEE-4486-822D-974CA662BBDF}" srcOrd="0" destOrd="0" presId="urn:microsoft.com/office/officeart/2008/layout/HalfCircleOrganizationChart"/>
    <dgm:cxn modelId="{0D6AE893-EE63-4BB5-A0EB-DCA238CE362D}" type="presParOf" srcId="{88E9D624-01E9-410F-8B31-E14AF5DC55F3}" destId="{1BD4F43B-FA05-4E84-A17B-754821CC1D70}" srcOrd="1" destOrd="0" presId="urn:microsoft.com/office/officeart/2008/layout/HalfCircleOrganizationChart"/>
    <dgm:cxn modelId="{F8BD5C1F-B407-4416-BFB1-8FEE69216223}" type="presParOf" srcId="{1BD4F43B-FA05-4E84-A17B-754821CC1D70}" destId="{983D370A-EAA4-4F5F-B787-2ED0EA02F38E}" srcOrd="0" destOrd="0" presId="urn:microsoft.com/office/officeart/2008/layout/HalfCircleOrganizationChart"/>
    <dgm:cxn modelId="{FDD07DCE-F6D7-4C3A-9487-ABF9194CBA2D}" type="presParOf" srcId="{983D370A-EAA4-4F5F-B787-2ED0EA02F38E}" destId="{4D37624C-A08A-49F6-A1B3-740ADEB73412}" srcOrd="0" destOrd="0" presId="urn:microsoft.com/office/officeart/2008/layout/HalfCircleOrganizationChart"/>
    <dgm:cxn modelId="{1316E6E3-8B6A-4CB1-8A9F-C069F9EE900B}" type="presParOf" srcId="{983D370A-EAA4-4F5F-B787-2ED0EA02F38E}" destId="{9647F824-DF09-4735-A1A2-0E575D040A72}" srcOrd="1" destOrd="0" presId="urn:microsoft.com/office/officeart/2008/layout/HalfCircleOrganizationChart"/>
    <dgm:cxn modelId="{8EAD854F-9EF1-4AC2-B144-E0160FB549CA}" type="presParOf" srcId="{983D370A-EAA4-4F5F-B787-2ED0EA02F38E}" destId="{F06C3B61-C2A5-450F-B8A9-8F05AABC70C9}" srcOrd="2" destOrd="0" presId="urn:microsoft.com/office/officeart/2008/layout/HalfCircleOrganizationChart"/>
    <dgm:cxn modelId="{A55D47A8-404B-49D1-89D9-76424FF7E78D}" type="presParOf" srcId="{983D370A-EAA4-4F5F-B787-2ED0EA02F38E}" destId="{42212E2D-4266-4085-AF11-C0CBBF6BECB2}" srcOrd="3" destOrd="0" presId="urn:microsoft.com/office/officeart/2008/layout/HalfCircleOrganizationChart"/>
    <dgm:cxn modelId="{7226667A-6AD0-4D7D-9162-A696BD448A15}" type="presParOf" srcId="{1BD4F43B-FA05-4E84-A17B-754821CC1D70}" destId="{3F47E45E-72DC-418E-8CB1-7923BF317009}" srcOrd="1" destOrd="0" presId="urn:microsoft.com/office/officeart/2008/layout/HalfCircleOrganizationChart"/>
    <dgm:cxn modelId="{B3E2709C-CBDF-4258-97EB-21B5A4B7CBA5}" type="presParOf" srcId="{1BD4F43B-FA05-4E84-A17B-754821CC1D70}" destId="{2CF1B498-3BEE-46D0-B9A4-17D352B3D361}" srcOrd="2" destOrd="0" presId="urn:microsoft.com/office/officeart/2008/layout/HalfCircleOrganizationChart"/>
    <dgm:cxn modelId="{DEF39DB3-A29C-4B91-BF77-718AE8D27B7B}" type="presParOf" srcId="{88E9D624-01E9-410F-8B31-E14AF5DC55F3}" destId="{5FB14AEC-898C-4B37-9B5F-400D307D4E75}" srcOrd="2" destOrd="0" presId="urn:microsoft.com/office/officeart/2008/layout/HalfCircleOrganizationChart"/>
    <dgm:cxn modelId="{E3E64196-58D9-401C-BC6F-63270381DCE1}" type="presParOf" srcId="{88E9D624-01E9-410F-8B31-E14AF5DC55F3}" destId="{E6CF0E66-2391-4531-A0F0-B6C4E660AEB4}" srcOrd="3" destOrd="0" presId="urn:microsoft.com/office/officeart/2008/layout/HalfCircleOrganizationChart"/>
    <dgm:cxn modelId="{DA091AD2-3722-4117-8192-5CEA5250B155}" type="presParOf" srcId="{E6CF0E66-2391-4531-A0F0-B6C4E660AEB4}" destId="{A2977AC7-F4F4-4732-B6EB-43DD6CEDC670}" srcOrd="0" destOrd="0" presId="urn:microsoft.com/office/officeart/2008/layout/HalfCircleOrganizationChart"/>
    <dgm:cxn modelId="{DE8F29DF-190C-467B-845E-BBE1E43AA843}" type="presParOf" srcId="{A2977AC7-F4F4-4732-B6EB-43DD6CEDC670}" destId="{14EA84FC-E699-43FA-B0B2-F86267DA70B5}" srcOrd="0" destOrd="0" presId="urn:microsoft.com/office/officeart/2008/layout/HalfCircleOrganizationChart"/>
    <dgm:cxn modelId="{705DDB9E-9234-4C4F-90F0-9241766CFC42}" type="presParOf" srcId="{A2977AC7-F4F4-4732-B6EB-43DD6CEDC670}" destId="{546CAC47-42A7-4B9B-9D59-D389F5786AFA}" srcOrd="1" destOrd="0" presId="urn:microsoft.com/office/officeart/2008/layout/HalfCircleOrganizationChart"/>
    <dgm:cxn modelId="{3DD6EDC2-B824-4E6E-8E55-F077F3898499}" type="presParOf" srcId="{A2977AC7-F4F4-4732-B6EB-43DD6CEDC670}" destId="{27337768-BC66-41F7-A9E4-2646993F4FFA}" srcOrd="2" destOrd="0" presId="urn:microsoft.com/office/officeart/2008/layout/HalfCircleOrganizationChart"/>
    <dgm:cxn modelId="{665A1355-7A11-40D0-939F-9D6F46BE2447}" type="presParOf" srcId="{A2977AC7-F4F4-4732-B6EB-43DD6CEDC670}" destId="{E720DFB4-8907-4A02-B8E3-747820B24C5C}" srcOrd="3" destOrd="0" presId="urn:microsoft.com/office/officeart/2008/layout/HalfCircleOrganizationChart"/>
    <dgm:cxn modelId="{CFD404E9-E5E0-4B41-9619-3CAB9C69C317}" type="presParOf" srcId="{E6CF0E66-2391-4531-A0F0-B6C4E660AEB4}" destId="{C239A1BB-9A2D-4287-B915-CE0477FFFE0B}" srcOrd="1" destOrd="0" presId="urn:microsoft.com/office/officeart/2008/layout/HalfCircleOrganizationChart"/>
    <dgm:cxn modelId="{1F98A4ED-3DBB-48DA-8BF5-BA974E7809A8}" type="presParOf" srcId="{E6CF0E66-2391-4531-A0F0-B6C4E660AEB4}" destId="{52794D95-F2AC-4610-B847-BF88B8D5CEF6}" srcOrd="2" destOrd="0" presId="urn:microsoft.com/office/officeart/2008/layout/HalfCircleOrganizationChart"/>
    <dgm:cxn modelId="{CBDCB7CD-BE93-4B8F-BCE4-47E407CB6F85}" type="presParOf" srcId="{A8085741-1F2F-48A3-A50A-B180D905C431}" destId="{C4DEDB8D-0BF8-40A3-84AF-C2997F273440}" srcOrd="2" destOrd="0" presId="urn:microsoft.com/office/officeart/2008/layout/HalfCircleOrganizationChart"/>
    <dgm:cxn modelId="{D609A58A-F9E4-4D97-846D-12B68B8CF467}" type="presParOf" srcId="{AC504B0A-EA0B-4E4C-879A-2C78D26193B2}" destId="{6F54C6D7-C14B-4367-A44A-407DE4A73759}" srcOrd="2" destOrd="0" presId="urn:microsoft.com/office/officeart/2008/layout/HalfCircleOrganizationChart"/>
    <dgm:cxn modelId="{2B6484FB-7CE3-44EA-800D-0D211F52CE25}" type="presParOf" srcId="{AC504B0A-EA0B-4E4C-879A-2C78D26193B2}" destId="{43309316-6D65-49CF-B659-10971AC47432}" srcOrd="3" destOrd="0" presId="urn:microsoft.com/office/officeart/2008/layout/HalfCircleOrganizationChart"/>
    <dgm:cxn modelId="{7C129C35-8836-4EC9-861F-49728C5573E6}" type="presParOf" srcId="{43309316-6D65-49CF-B659-10971AC47432}" destId="{64AFB8F8-B39F-41D8-9B1E-8B9571FE677A}" srcOrd="0" destOrd="0" presId="urn:microsoft.com/office/officeart/2008/layout/HalfCircleOrganizationChart"/>
    <dgm:cxn modelId="{2C45932D-F08D-4037-9323-2E4E46FF39AD}" type="presParOf" srcId="{64AFB8F8-B39F-41D8-9B1E-8B9571FE677A}" destId="{BB6D6EEE-2790-4AD6-9835-9256DE83F60E}" srcOrd="0" destOrd="0" presId="urn:microsoft.com/office/officeart/2008/layout/HalfCircleOrganizationChart"/>
    <dgm:cxn modelId="{9A53AD2F-A9CB-435D-AC06-182F784143BC}" type="presParOf" srcId="{64AFB8F8-B39F-41D8-9B1E-8B9571FE677A}" destId="{AC5A6A77-C69F-4409-A48A-3CC9A2D48E1C}" srcOrd="1" destOrd="0" presId="urn:microsoft.com/office/officeart/2008/layout/HalfCircleOrganizationChart"/>
    <dgm:cxn modelId="{045ACCBD-2C85-4A39-ACAD-532BD1FE0B40}" type="presParOf" srcId="{64AFB8F8-B39F-41D8-9B1E-8B9571FE677A}" destId="{6DC41F03-1503-4326-B8B6-A864E082435D}" srcOrd="2" destOrd="0" presId="urn:microsoft.com/office/officeart/2008/layout/HalfCircleOrganizationChart"/>
    <dgm:cxn modelId="{285B3958-0B78-4E65-A298-25B494808D1E}" type="presParOf" srcId="{64AFB8F8-B39F-41D8-9B1E-8B9571FE677A}" destId="{3287F1F9-A8A3-4EC0-BB04-9D9F6ED6F536}" srcOrd="3" destOrd="0" presId="urn:microsoft.com/office/officeart/2008/layout/HalfCircleOrganizationChart"/>
    <dgm:cxn modelId="{A91646A0-66B8-4CF0-9ECE-07218F441DB6}" type="presParOf" srcId="{43309316-6D65-49CF-B659-10971AC47432}" destId="{728AEA3D-67A1-471C-8263-DB00B5E3400F}" srcOrd="1" destOrd="0" presId="urn:microsoft.com/office/officeart/2008/layout/HalfCircleOrganizationChart"/>
    <dgm:cxn modelId="{05E38DC4-616B-4434-8922-617661198BE1}" type="presParOf" srcId="{728AEA3D-67A1-471C-8263-DB00B5E3400F}" destId="{AFC432F0-EBA7-478E-ABA6-1131BB0CCE69}" srcOrd="0" destOrd="0" presId="urn:microsoft.com/office/officeart/2008/layout/HalfCircleOrganizationChart"/>
    <dgm:cxn modelId="{A584987B-A57F-4538-9FED-78DF6127665C}" type="presParOf" srcId="{728AEA3D-67A1-471C-8263-DB00B5E3400F}" destId="{4474B4CD-C06E-4BD3-816C-1F521B74ABFD}" srcOrd="1" destOrd="0" presId="urn:microsoft.com/office/officeart/2008/layout/HalfCircleOrganizationChart"/>
    <dgm:cxn modelId="{BECA09B5-A9C4-4D93-91E2-80057EA25A9C}" type="presParOf" srcId="{4474B4CD-C06E-4BD3-816C-1F521B74ABFD}" destId="{DF9B4DA5-58BD-4A71-A8D0-3B3D2CC60F3F}" srcOrd="0" destOrd="0" presId="urn:microsoft.com/office/officeart/2008/layout/HalfCircleOrganizationChart"/>
    <dgm:cxn modelId="{E74F4030-6FDE-47E1-9757-52D75E50628E}" type="presParOf" srcId="{DF9B4DA5-58BD-4A71-A8D0-3B3D2CC60F3F}" destId="{3BD733F6-B25C-4A07-A40A-2869EDCE0FCE}" srcOrd="0" destOrd="0" presId="urn:microsoft.com/office/officeart/2008/layout/HalfCircleOrganizationChart"/>
    <dgm:cxn modelId="{6E1D0BE2-4866-48DE-A4F0-0369C41A8A5B}" type="presParOf" srcId="{DF9B4DA5-58BD-4A71-A8D0-3B3D2CC60F3F}" destId="{6AAE9A4D-2275-4C1D-A6F0-722BCCC0D7E9}" srcOrd="1" destOrd="0" presId="urn:microsoft.com/office/officeart/2008/layout/HalfCircleOrganizationChart"/>
    <dgm:cxn modelId="{95D3065A-37CA-42A5-9E99-34DD67F4B5E1}" type="presParOf" srcId="{DF9B4DA5-58BD-4A71-A8D0-3B3D2CC60F3F}" destId="{7B56AE36-323C-4204-A62E-D45DE3B0562C}" srcOrd="2" destOrd="0" presId="urn:microsoft.com/office/officeart/2008/layout/HalfCircleOrganizationChart"/>
    <dgm:cxn modelId="{09A76D16-07E0-4F2C-9C0E-2AE4A212E7B4}" type="presParOf" srcId="{DF9B4DA5-58BD-4A71-A8D0-3B3D2CC60F3F}" destId="{AD2D172F-F2C6-424D-A59B-16822B74DC1C}" srcOrd="3" destOrd="0" presId="urn:microsoft.com/office/officeart/2008/layout/HalfCircleOrganizationChart"/>
    <dgm:cxn modelId="{E3FC2410-5E80-4FFC-A48C-16AC0511F32D}" type="presParOf" srcId="{4474B4CD-C06E-4BD3-816C-1F521B74ABFD}" destId="{6C66A8FC-2DD4-4187-B6D6-1F73A136DCB7}" srcOrd="1" destOrd="0" presId="urn:microsoft.com/office/officeart/2008/layout/HalfCircleOrganizationChart"/>
    <dgm:cxn modelId="{A3110858-7F9A-4141-B37B-5BE9987A7F9B}" type="presParOf" srcId="{4474B4CD-C06E-4BD3-816C-1F521B74ABFD}" destId="{9C10C873-F75C-4F21-BEBD-5E8ACF57CDC2}" srcOrd="2" destOrd="0" presId="urn:microsoft.com/office/officeart/2008/layout/HalfCircleOrganizationChart"/>
    <dgm:cxn modelId="{D3F681C1-077D-4C73-B05C-1529A2C0E4A0}" type="presParOf" srcId="{728AEA3D-67A1-471C-8263-DB00B5E3400F}" destId="{8FC22586-A44A-450D-899D-388C2E65B827}" srcOrd="2" destOrd="0" presId="urn:microsoft.com/office/officeart/2008/layout/HalfCircleOrganizationChart"/>
    <dgm:cxn modelId="{1BCFCC31-2F4B-411D-8FB4-7C4ECA8A5AEB}" type="presParOf" srcId="{728AEA3D-67A1-471C-8263-DB00B5E3400F}" destId="{1FEC2561-3997-40FA-9133-5654AA123FC2}" srcOrd="3" destOrd="0" presId="urn:microsoft.com/office/officeart/2008/layout/HalfCircleOrganizationChart"/>
    <dgm:cxn modelId="{71261B0F-6925-4809-97E0-19BC50BBBBB4}" type="presParOf" srcId="{1FEC2561-3997-40FA-9133-5654AA123FC2}" destId="{582BB079-1E3D-456B-96F1-D8C1E483A754}" srcOrd="0" destOrd="0" presId="urn:microsoft.com/office/officeart/2008/layout/HalfCircleOrganizationChart"/>
    <dgm:cxn modelId="{9AC7D652-627C-4432-ADEE-5C8EF58CD0F9}" type="presParOf" srcId="{582BB079-1E3D-456B-96F1-D8C1E483A754}" destId="{B0516B50-EAFC-4FA9-B80F-B665FAF197AC}" srcOrd="0" destOrd="0" presId="urn:microsoft.com/office/officeart/2008/layout/HalfCircleOrganizationChart"/>
    <dgm:cxn modelId="{F37B7A55-C851-4011-B410-E43066296EBC}" type="presParOf" srcId="{582BB079-1E3D-456B-96F1-D8C1E483A754}" destId="{1A51D729-6B38-47D3-8108-2E3491071DB8}" srcOrd="1" destOrd="0" presId="urn:microsoft.com/office/officeart/2008/layout/HalfCircleOrganizationChart"/>
    <dgm:cxn modelId="{9E513DC2-35BF-4466-A3EB-9B9F52BBDE82}" type="presParOf" srcId="{582BB079-1E3D-456B-96F1-D8C1E483A754}" destId="{5CB35958-CC78-48F3-8B99-60AE588A1B85}" srcOrd="2" destOrd="0" presId="urn:microsoft.com/office/officeart/2008/layout/HalfCircleOrganizationChart"/>
    <dgm:cxn modelId="{E328DB6D-57A2-4154-9BF9-E7ABC0EABBDA}" type="presParOf" srcId="{582BB079-1E3D-456B-96F1-D8C1E483A754}" destId="{6945CED9-C0F7-42BE-B272-959878A634B4}" srcOrd="3" destOrd="0" presId="urn:microsoft.com/office/officeart/2008/layout/HalfCircleOrganizationChart"/>
    <dgm:cxn modelId="{73244555-2A1B-4096-9911-19023654CCCB}" type="presParOf" srcId="{1FEC2561-3997-40FA-9133-5654AA123FC2}" destId="{654B3611-DAB3-4CD0-A83B-D1F2E95A2680}" srcOrd="1" destOrd="0" presId="urn:microsoft.com/office/officeart/2008/layout/HalfCircleOrganizationChart"/>
    <dgm:cxn modelId="{0AD09FAC-E89E-42C2-A6A5-4F2FB30A6B1D}" type="presParOf" srcId="{1FEC2561-3997-40FA-9133-5654AA123FC2}" destId="{90A2ADE6-5018-4642-B09D-AC99D86B65D7}" srcOrd="2" destOrd="0" presId="urn:microsoft.com/office/officeart/2008/layout/HalfCircleOrganizationChart"/>
    <dgm:cxn modelId="{C29E528B-9BD3-40B1-A2AA-8C816E13F274}" type="presParOf" srcId="{43309316-6D65-49CF-B659-10971AC47432}" destId="{61681499-0922-4767-A085-97A0E1072342}" srcOrd="2" destOrd="0" presId="urn:microsoft.com/office/officeart/2008/layout/HalfCircleOrganizationChart"/>
    <dgm:cxn modelId="{003C3214-8AC3-42CC-9916-8E871369D8C5}" type="presParOf" srcId="{173C5919-9C8B-45C2-8F2B-60A8358ECC81}" destId="{73A42BE3-30FC-4EB5-A30F-AE3BDFC5664C}" srcOrd="2" destOrd="0" presId="urn:microsoft.com/office/officeart/2008/layout/HalfCircle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1D81396-6A5F-4F5B-AF8C-C4E8DB9CF6AE}"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n-US"/>
        </a:p>
      </dgm:t>
    </dgm:pt>
    <dgm:pt modelId="{3E01F034-72CE-422E-806E-55BAFF9F8BF7}">
      <dgm:prSet phldrT="[Text]"/>
      <dgm:spPr/>
      <dgm:t>
        <a:bodyPr/>
        <a:lstStyle/>
        <a:p>
          <a:r>
            <a:rPr lang="en-US" dirty="0"/>
            <a:t>Pulsing</a:t>
          </a:r>
        </a:p>
      </dgm:t>
    </dgm:pt>
    <dgm:pt modelId="{3C611B24-B26A-4B08-A9D5-2CA30578C811}" type="parTrans" cxnId="{9B626187-0146-475C-BDB5-AE832708B47F}">
      <dgm:prSet/>
      <dgm:spPr/>
      <dgm:t>
        <a:bodyPr/>
        <a:lstStyle/>
        <a:p>
          <a:endParaRPr lang="en-US"/>
        </a:p>
      </dgm:t>
    </dgm:pt>
    <dgm:pt modelId="{5996C111-712E-489B-9074-42EC09733E44}" type="sibTrans" cxnId="{9B626187-0146-475C-BDB5-AE832708B47F}">
      <dgm:prSet/>
      <dgm:spPr/>
      <dgm:t>
        <a:bodyPr/>
        <a:lstStyle/>
        <a:p>
          <a:endParaRPr lang="en-US"/>
        </a:p>
      </dgm:t>
    </dgm:pt>
    <dgm:pt modelId="{7F98B74F-A364-4728-A763-3F0023DD76EC}">
      <dgm:prSet phldrT="[Text]"/>
      <dgm:spPr/>
      <dgm:t>
        <a:bodyPr/>
        <a:lstStyle/>
        <a:p>
          <a:pPr>
            <a:buFont typeface="Symbol" panose="05050102010706020507" pitchFamily="18" charset="2"/>
            <a:buChar char=""/>
          </a:pPr>
          <a:r>
            <a:rPr lang="en-US" dirty="0"/>
            <a:t>Combines the continuity and flighting strategy over the course of the campaign, ads are continuously run but with varying intensity at different times.</a:t>
          </a:r>
        </a:p>
      </dgm:t>
    </dgm:pt>
    <dgm:pt modelId="{30A641F3-7D28-47A1-AE68-3F8AC683368D}" type="parTrans" cxnId="{D126294D-C844-45DD-99E0-A5DD510D34DA}">
      <dgm:prSet/>
      <dgm:spPr/>
      <dgm:t>
        <a:bodyPr/>
        <a:lstStyle/>
        <a:p>
          <a:endParaRPr lang="en-US"/>
        </a:p>
      </dgm:t>
    </dgm:pt>
    <dgm:pt modelId="{A6ED3F5F-9450-4500-82AA-B77AD95404EE}" type="sibTrans" cxnId="{D126294D-C844-45DD-99E0-A5DD510D34DA}">
      <dgm:prSet/>
      <dgm:spPr/>
      <dgm:t>
        <a:bodyPr/>
        <a:lstStyle/>
        <a:p>
          <a:endParaRPr lang="en-US"/>
        </a:p>
      </dgm:t>
    </dgm:pt>
    <dgm:pt modelId="{B5FA1FD4-D369-4CD7-8FA0-B292C2580AE0}">
      <dgm:prSet phldrT="[Text]"/>
      <dgm:spPr/>
      <dgm:t>
        <a:bodyPr/>
        <a:lstStyle/>
        <a:p>
          <a:r>
            <a:rPr lang="en-US" dirty="0"/>
            <a:t>Continuity</a:t>
          </a:r>
        </a:p>
      </dgm:t>
    </dgm:pt>
    <dgm:pt modelId="{1F740E8E-FC19-4562-A9B6-D14944E8C569}" type="parTrans" cxnId="{0BF700A7-66F6-4DA1-9A75-ED3C722C59A5}">
      <dgm:prSet/>
      <dgm:spPr/>
      <dgm:t>
        <a:bodyPr/>
        <a:lstStyle/>
        <a:p>
          <a:endParaRPr lang="en-US"/>
        </a:p>
      </dgm:t>
    </dgm:pt>
    <dgm:pt modelId="{C20F00DB-F4C6-460B-B0C0-BE2EFE162EA4}" type="sibTrans" cxnId="{0BF700A7-66F6-4DA1-9A75-ED3C722C59A5}">
      <dgm:prSet/>
      <dgm:spPr/>
      <dgm:t>
        <a:bodyPr/>
        <a:lstStyle/>
        <a:p>
          <a:endParaRPr lang="en-US"/>
        </a:p>
      </dgm:t>
    </dgm:pt>
    <dgm:pt modelId="{5BEAC1DB-8597-40FB-876F-468E3276ADDB}">
      <dgm:prSet phldrT="[Text]"/>
      <dgm:spPr/>
      <dgm:t>
        <a:bodyPr/>
        <a:lstStyle/>
        <a:p>
          <a:pPr>
            <a:buFont typeface="Symbol" panose="05050102010706020507" pitchFamily="18" charset="2"/>
            <a:buChar char=""/>
          </a:pPr>
          <a:r>
            <a:rPr lang="en-US" dirty="0"/>
            <a:t>Ads are run in a continuous manner with the same intensity over the scheduled time period. </a:t>
          </a:r>
        </a:p>
      </dgm:t>
    </dgm:pt>
    <dgm:pt modelId="{05042440-BDFC-4438-9555-CC116418A5B4}" type="parTrans" cxnId="{54E09620-18B6-4F3F-828B-46A6CEC01716}">
      <dgm:prSet/>
      <dgm:spPr/>
      <dgm:t>
        <a:bodyPr/>
        <a:lstStyle/>
        <a:p>
          <a:endParaRPr lang="en-US"/>
        </a:p>
      </dgm:t>
    </dgm:pt>
    <dgm:pt modelId="{463EBCB4-8271-499E-9AB0-A3D124D02061}" type="sibTrans" cxnId="{54E09620-18B6-4F3F-828B-46A6CEC01716}">
      <dgm:prSet/>
      <dgm:spPr/>
      <dgm:t>
        <a:bodyPr/>
        <a:lstStyle/>
        <a:p>
          <a:endParaRPr lang="en-US"/>
        </a:p>
      </dgm:t>
    </dgm:pt>
    <dgm:pt modelId="{B37315AC-3EFD-484E-A5DD-BF5AF897A6E4}">
      <dgm:prSet phldrT="[Text]"/>
      <dgm:spPr/>
      <dgm:t>
        <a:bodyPr/>
        <a:lstStyle/>
        <a:p>
          <a:r>
            <a:rPr lang="en-US" dirty="0"/>
            <a:t>Flighting</a:t>
          </a:r>
        </a:p>
      </dgm:t>
    </dgm:pt>
    <dgm:pt modelId="{F63C5101-98AC-412D-9723-A533FC154CB9}" type="parTrans" cxnId="{8228C768-0397-426E-B7CA-26DD6BCB29E2}">
      <dgm:prSet/>
      <dgm:spPr/>
      <dgm:t>
        <a:bodyPr/>
        <a:lstStyle/>
        <a:p>
          <a:endParaRPr lang="en-US"/>
        </a:p>
      </dgm:t>
    </dgm:pt>
    <dgm:pt modelId="{A3C8EF25-D9A6-41D7-876F-588870439DC0}" type="sibTrans" cxnId="{8228C768-0397-426E-B7CA-26DD6BCB29E2}">
      <dgm:prSet/>
      <dgm:spPr/>
      <dgm:t>
        <a:bodyPr/>
        <a:lstStyle/>
        <a:p>
          <a:endParaRPr lang="en-US"/>
        </a:p>
      </dgm:t>
    </dgm:pt>
    <dgm:pt modelId="{CE7D91DE-B235-4CB5-AFE7-533B937240CB}">
      <dgm:prSet phldrT="[Text]"/>
      <dgm:spPr/>
      <dgm:t>
        <a:bodyPr/>
        <a:lstStyle/>
        <a:p>
          <a:pPr>
            <a:buFont typeface="Symbol" panose="05050102010706020507" pitchFamily="18" charset="2"/>
            <a:buChar char=""/>
          </a:pPr>
          <a:r>
            <a:rPr lang="en-US" dirty="0"/>
            <a:t>Over the course of the campaign, ads are run with intermittent periods of heavy advertising and no advertising. </a:t>
          </a:r>
        </a:p>
      </dgm:t>
    </dgm:pt>
    <dgm:pt modelId="{F05980C8-DBE1-43D4-85EC-6B2605E99956}" type="parTrans" cxnId="{01AE6869-1C02-48D1-8677-324650EA963A}">
      <dgm:prSet/>
      <dgm:spPr/>
      <dgm:t>
        <a:bodyPr/>
        <a:lstStyle/>
        <a:p>
          <a:endParaRPr lang="en-US"/>
        </a:p>
      </dgm:t>
    </dgm:pt>
    <dgm:pt modelId="{62F4AC6B-6DB6-4666-9ACB-B5A30963547C}" type="sibTrans" cxnId="{01AE6869-1C02-48D1-8677-324650EA963A}">
      <dgm:prSet/>
      <dgm:spPr/>
      <dgm:t>
        <a:bodyPr/>
        <a:lstStyle/>
        <a:p>
          <a:endParaRPr lang="en-US"/>
        </a:p>
      </dgm:t>
    </dgm:pt>
    <dgm:pt modelId="{E8A372A3-A33E-4B9E-B211-7A111196A527}">
      <dgm:prSet phldrT="[Text]"/>
      <dgm:spPr/>
      <dgm:t>
        <a:bodyPr/>
        <a:lstStyle/>
        <a:p>
          <a:pPr>
            <a:buFont typeface="Symbol" panose="05050102010706020507" pitchFamily="18" charset="2"/>
            <a:buChar char=""/>
          </a:pPr>
          <a:r>
            <a:rPr lang="en-US" dirty="0"/>
            <a:t>expensive strategy</a:t>
          </a:r>
        </a:p>
      </dgm:t>
    </dgm:pt>
    <dgm:pt modelId="{403B95C0-6D8A-41D3-AD79-E42F327D5B7E}" type="parTrans" cxnId="{420E43D4-1230-4CDE-9EB5-D6AA0349EC9A}">
      <dgm:prSet/>
      <dgm:spPr/>
      <dgm:t>
        <a:bodyPr/>
        <a:lstStyle/>
        <a:p>
          <a:endParaRPr lang="en-US"/>
        </a:p>
      </dgm:t>
    </dgm:pt>
    <dgm:pt modelId="{44C5E385-8ABB-4EA9-A4AE-22CDB67C730C}" type="sibTrans" cxnId="{420E43D4-1230-4CDE-9EB5-D6AA0349EC9A}">
      <dgm:prSet/>
      <dgm:spPr/>
      <dgm:t>
        <a:bodyPr/>
        <a:lstStyle/>
        <a:p>
          <a:endParaRPr lang="en-US"/>
        </a:p>
      </dgm:t>
    </dgm:pt>
    <dgm:pt modelId="{14770990-B149-4E0F-A85D-16559DAB8292}">
      <dgm:prSet phldrT="[Text]"/>
      <dgm:spPr/>
      <dgm:t>
        <a:bodyPr/>
        <a:lstStyle/>
        <a:p>
          <a:pPr>
            <a:buFont typeface="Symbol" panose="05050102010706020507" pitchFamily="18" charset="2"/>
            <a:buChar char=""/>
          </a:pPr>
          <a:r>
            <a:rPr lang="en-US" dirty="0"/>
            <a:t>limits the number of media allocations</a:t>
          </a:r>
        </a:p>
      </dgm:t>
    </dgm:pt>
    <dgm:pt modelId="{61D429EA-3C74-4618-829A-3266D08C9CA7}" type="parTrans" cxnId="{AA7B94B8-68DD-42CA-AB4B-6A59D73D7602}">
      <dgm:prSet/>
      <dgm:spPr/>
      <dgm:t>
        <a:bodyPr/>
        <a:lstStyle/>
        <a:p>
          <a:endParaRPr lang="en-US"/>
        </a:p>
      </dgm:t>
    </dgm:pt>
    <dgm:pt modelId="{79022E1D-93E9-47E3-BE36-1401BCEFA7D1}" type="sibTrans" cxnId="{AA7B94B8-68DD-42CA-AB4B-6A59D73D7602}">
      <dgm:prSet/>
      <dgm:spPr/>
      <dgm:t>
        <a:bodyPr/>
        <a:lstStyle/>
        <a:p>
          <a:endParaRPr lang="en-US"/>
        </a:p>
      </dgm:t>
    </dgm:pt>
    <dgm:pt modelId="{53A57543-6885-4F01-873C-DC3932B1348E}">
      <dgm:prSet phldrT="[Text]"/>
      <dgm:spPr/>
      <dgm:t>
        <a:bodyPr/>
        <a:lstStyle/>
        <a:p>
          <a:pPr>
            <a:buFont typeface="Symbol" panose="05050102010706020507" pitchFamily="18" charset="2"/>
            <a:buChar char=""/>
          </a:pPr>
          <a:r>
            <a:rPr lang="en-US" dirty="0"/>
            <a:t>covers the entire buying cycle</a:t>
          </a:r>
        </a:p>
      </dgm:t>
    </dgm:pt>
    <dgm:pt modelId="{C060D92C-783D-46D8-A4FC-59C39AC4C44F}" type="parTrans" cxnId="{73EADE26-81BD-42D0-9F68-05F11118DFEC}">
      <dgm:prSet/>
      <dgm:spPr/>
      <dgm:t>
        <a:bodyPr/>
        <a:lstStyle/>
        <a:p>
          <a:endParaRPr lang="en-US"/>
        </a:p>
      </dgm:t>
    </dgm:pt>
    <dgm:pt modelId="{02300962-CE18-4084-AA75-A763A3DBD56E}" type="sibTrans" cxnId="{73EADE26-81BD-42D0-9F68-05F11118DFEC}">
      <dgm:prSet/>
      <dgm:spPr/>
      <dgm:t>
        <a:bodyPr/>
        <a:lstStyle/>
        <a:p>
          <a:endParaRPr lang="en-US"/>
        </a:p>
      </dgm:t>
    </dgm:pt>
    <dgm:pt modelId="{47188FB8-9B99-428D-AA15-96B3E426E015}">
      <dgm:prSet phldrT="[Text]"/>
      <dgm:spPr/>
      <dgm:t>
        <a:bodyPr/>
        <a:lstStyle/>
        <a:p>
          <a:pPr>
            <a:buFont typeface="Symbol" panose="05050102010706020507" pitchFamily="18" charset="2"/>
            <a:buChar char=""/>
          </a:pPr>
          <a:r>
            <a:rPr lang="en-US" dirty="0"/>
            <a:t>provides customers with constant reminders</a:t>
          </a:r>
        </a:p>
      </dgm:t>
    </dgm:pt>
    <dgm:pt modelId="{3975EE71-47E0-421A-900E-EA378888DEC4}" type="parTrans" cxnId="{5FFF82C1-B44F-4057-BB28-6D7965D415A6}">
      <dgm:prSet/>
      <dgm:spPr/>
      <dgm:t>
        <a:bodyPr/>
        <a:lstStyle/>
        <a:p>
          <a:endParaRPr lang="en-US"/>
        </a:p>
      </dgm:t>
    </dgm:pt>
    <dgm:pt modelId="{02CA2AC1-BE6F-4639-BDF3-63850EE6F5A4}" type="sibTrans" cxnId="{5FFF82C1-B44F-4057-BB28-6D7965D415A6}">
      <dgm:prSet/>
      <dgm:spPr/>
      <dgm:t>
        <a:bodyPr/>
        <a:lstStyle/>
        <a:p>
          <a:endParaRPr lang="en-US"/>
        </a:p>
      </dgm:t>
    </dgm:pt>
    <dgm:pt modelId="{4975FCDF-989F-4886-9E47-EA6F0286582F}">
      <dgm:prSet phldrT="[Text]"/>
      <dgm:spPr/>
      <dgm:t>
        <a:bodyPr/>
        <a:lstStyle/>
        <a:p>
          <a:pPr>
            <a:buFont typeface="Symbol" panose="05050102010706020507" pitchFamily="18" charset="2"/>
            <a:buChar char=""/>
          </a:pPr>
          <a:r>
            <a:rPr lang="en-US" dirty="0"/>
            <a:t>More cost-efficient strategy</a:t>
          </a:r>
        </a:p>
      </dgm:t>
    </dgm:pt>
    <dgm:pt modelId="{22B3914A-D74F-4424-A0A1-41EFAC7F80E5}" type="parTrans" cxnId="{A128959D-CE57-40E8-B063-2C165B0AE3E2}">
      <dgm:prSet/>
      <dgm:spPr/>
      <dgm:t>
        <a:bodyPr/>
        <a:lstStyle/>
        <a:p>
          <a:endParaRPr lang="en-US"/>
        </a:p>
      </dgm:t>
    </dgm:pt>
    <dgm:pt modelId="{E56798FE-32F8-4413-889C-A88CB473E7EB}" type="sibTrans" cxnId="{A128959D-CE57-40E8-B063-2C165B0AE3E2}">
      <dgm:prSet/>
      <dgm:spPr/>
      <dgm:t>
        <a:bodyPr/>
        <a:lstStyle/>
        <a:p>
          <a:endParaRPr lang="en-US"/>
        </a:p>
      </dgm:t>
    </dgm:pt>
    <dgm:pt modelId="{FEBF6AAA-D02E-4118-8D63-6C1B84DAC886}">
      <dgm:prSet phldrT="[Text]"/>
      <dgm:spPr/>
      <dgm:t>
        <a:bodyPr/>
        <a:lstStyle/>
        <a:p>
          <a:pPr>
            <a:buFont typeface="Symbol" panose="05050102010706020507" pitchFamily="18" charset="2"/>
            <a:buChar char=""/>
          </a:pPr>
          <a:r>
            <a:rPr lang="en-US" dirty="0"/>
            <a:t>Allows for the use of multiple media. </a:t>
          </a:r>
        </a:p>
      </dgm:t>
    </dgm:pt>
    <dgm:pt modelId="{7D101D7D-2431-4BC7-A7A5-82FBC511F498}" type="parTrans" cxnId="{0C90EA34-96E1-4106-AE52-95884D452F2E}">
      <dgm:prSet/>
      <dgm:spPr/>
      <dgm:t>
        <a:bodyPr/>
        <a:lstStyle/>
        <a:p>
          <a:endParaRPr lang="en-US"/>
        </a:p>
      </dgm:t>
    </dgm:pt>
    <dgm:pt modelId="{4E132B8F-27DE-4426-AD89-593DF980F32B}" type="sibTrans" cxnId="{0C90EA34-96E1-4106-AE52-95884D452F2E}">
      <dgm:prSet/>
      <dgm:spPr/>
      <dgm:t>
        <a:bodyPr/>
        <a:lstStyle/>
        <a:p>
          <a:endParaRPr lang="en-US"/>
        </a:p>
      </dgm:t>
    </dgm:pt>
    <dgm:pt modelId="{8CDBE407-65C9-4925-B2FE-3A1D6A93D352}">
      <dgm:prSet phldrT="[Text]"/>
      <dgm:spPr/>
      <dgm:t>
        <a:bodyPr/>
        <a:lstStyle/>
        <a:p>
          <a:pPr>
            <a:buFont typeface="Symbol" panose="05050102010706020507" pitchFamily="18" charset="2"/>
            <a:buChar char=""/>
          </a:pPr>
          <a:r>
            <a:rPr lang="en-US" dirty="0"/>
            <a:t>During the times where their ads are not scheduled, customers will be exposed to competitive messages</a:t>
          </a:r>
        </a:p>
      </dgm:t>
    </dgm:pt>
    <dgm:pt modelId="{5E6D2742-FF2F-4B4F-B1A2-CFEDA87C5F46}" type="parTrans" cxnId="{1F45C73A-AE5C-4600-9556-3091AE3FE05C}">
      <dgm:prSet/>
      <dgm:spPr/>
      <dgm:t>
        <a:bodyPr/>
        <a:lstStyle/>
        <a:p>
          <a:endParaRPr lang="en-US"/>
        </a:p>
      </dgm:t>
    </dgm:pt>
    <dgm:pt modelId="{C0317F9E-8246-4925-A0AC-0BA7CC12AFC7}" type="sibTrans" cxnId="{1F45C73A-AE5C-4600-9556-3091AE3FE05C}">
      <dgm:prSet/>
      <dgm:spPr/>
      <dgm:t>
        <a:bodyPr/>
        <a:lstStyle/>
        <a:p>
          <a:endParaRPr lang="en-US"/>
        </a:p>
      </dgm:t>
    </dgm:pt>
    <dgm:pt modelId="{D8139F5B-A566-4683-A02C-3575C3F08294}">
      <dgm:prSet phldrT="[Text]"/>
      <dgm:spPr/>
      <dgm:t>
        <a:bodyPr/>
        <a:lstStyle/>
        <a:p>
          <a:pPr>
            <a:buFont typeface="Symbol" panose="05050102010706020507" pitchFamily="18" charset="2"/>
            <a:buChar char=""/>
          </a:pPr>
          <a:r>
            <a:rPr lang="en-US" dirty="0"/>
            <a:t>Lack of retention</a:t>
          </a:r>
        </a:p>
      </dgm:t>
    </dgm:pt>
    <dgm:pt modelId="{CD875C19-3520-48A7-9A0E-233494861490}" type="parTrans" cxnId="{EF24CFB8-0407-4BA4-A189-CE577A307F78}">
      <dgm:prSet/>
      <dgm:spPr/>
      <dgm:t>
        <a:bodyPr/>
        <a:lstStyle/>
        <a:p>
          <a:endParaRPr lang="en-US"/>
        </a:p>
      </dgm:t>
    </dgm:pt>
    <dgm:pt modelId="{0554D07C-3E97-49DB-BB1E-0A736215CAB7}" type="sibTrans" cxnId="{EF24CFB8-0407-4BA4-A189-CE577A307F78}">
      <dgm:prSet/>
      <dgm:spPr/>
      <dgm:t>
        <a:bodyPr/>
        <a:lstStyle/>
        <a:p>
          <a:endParaRPr lang="en-US"/>
        </a:p>
      </dgm:t>
    </dgm:pt>
    <dgm:pt modelId="{DFFCD4A1-2421-40F1-A454-D803B12C95F9}">
      <dgm:prSet phldrT="[Text]"/>
      <dgm:spPr/>
      <dgm:t>
        <a:bodyPr/>
        <a:lstStyle/>
        <a:p>
          <a:pPr>
            <a:buFont typeface="Symbol" panose="05050102010706020507" pitchFamily="18" charset="2"/>
            <a:buChar char=""/>
          </a:pPr>
          <a:r>
            <a:rPr lang="en-US" dirty="0"/>
            <a:t>Lower brand awareness or interest</a:t>
          </a:r>
        </a:p>
      </dgm:t>
    </dgm:pt>
    <dgm:pt modelId="{D816B233-3575-4944-9AB8-5A6783B6B5B9}" type="parTrans" cxnId="{E1AA7781-17BD-4DD1-A789-AF8A4E8F9C17}">
      <dgm:prSet/>
      <dgm:spPr/>
      <dgm:t>
        <a:bodyPr/>
        <a:lstStyle/>
        <a:p>
          <a:endParaRPr lang="en-US"/>
        </a:p>
      </dgm:t>
    </dgm:pt>
    <dgm:pt modelId="{2AE25D30-4840-41B6-8C32-4EBB31B58B09}" type="sibTrans" cxnId="{E1AA7781-17BD-4DD1-A789-AF8A4E8F9C17}">
      <dgm:prSet/>
      <dgm:spPr/>
      <dgm:t>
        <a:bodyPr/>
        <a:lstStyle/>
        <a:p>
          <a:endParaRPr lang="en-US"/>
        </a:p>
      </dgm:t>
    </dgm:pt>
    <dgm:pt modelId="{9FBE156A-E181-4DB1-BAB9-9B1CEF328A75}">
      <dgm:prSet phldrT="[Text]"/>
      <dgm:spPr/>
      <dgm:t>
        <a:bodyPr/>
        <a:lstStyle/>
        <a:p>
          <a:pPr>
            <a:buFont typeface="Symbol" panose="05050102010706020507" pitchFamily="18" charset="2"/>
            <a:buChar char=""/>
          </a:pPr>
          <a:r>
            <a:rPr lang="en-US" dirty="0"/>
            <a:t>Advertisers maintain an ongoing low level of advertising to remind the consumers of the brand, interspersing heavy advertising around particular times of the year. </a:t>
          </a:r>
        </a:p>
      </dgm:t>
    </dgm:pt>
    <dgm:pt modelId="{CBB00DCB-10EB-4BF5-8FB0-72ADED9C57D3}" type="parTrans" cxnId="{EAF931DB-AD75-4C20-9F9B-EFCB42C4471C}">
      <dgm:prSet/>
      <dgm:spPr/>
      <dgm:t>
        <a:bodyPr/>
        <a:lstStyle/>
        <a:p>
          <a:endParaRPr lang="en-US"/>
        </a:p>
      </dgm:t>
    </dgm:pt>
    <dgm:pt modelId="{516125A1-6A65-40C7-A253-A0948907D91D}" type="sibTrans" cxnId="{EAF931DB-AD75-4C20-9F9B-EFCB42C4471C}">
      <dgm:prSet/>
      <dgm:spPr/>
      <dgm:t>
        <a:bodyPr/>
        <a:lstStyle/>
        <a:p>
          <a:endParaRPr lang="en-US"/>
        </a:p>
      </dgm:t>
    </dgm:pt>
    <dgm:pt modelId="{E05B0833-20E2-4502-8704-6DE59198C241}">
      <dgm:prSet phldrT="[Text]"/>
      <dgm:spPr/>
      <dgm:t>
        <a:bodyPr/>
        <a:lstStyle/>
        <a:p>
          <a:pPr>
            <a:buFont typeface="Symbol" panose="05050102010706020507" pitchFamily="18" charset="2"/>
            <a:buChar char=""/>
          </a:pPr>
          <a:r>
            <a:rPr lang="en-US" dirty="0"/>
            <a:t>Lets companies capitalize on the advantages of the former two strategies, however</a:t>
          </a:r>
        </a:p>
      </dgm:t>
    </dgm:pt>
    <dgm:pt modelId="{4B9F5EDD-C968-457E-8DC7-BA1A38142B73}" type="parTrans" cxnId="{9AC7349E-5D59-40CF-92CF-7A1C7A81E78A}">
      <dgm:prSet/>
      <dgm:spPr/>
      <dgm:t>
        <a:bodyPr/>
        <a:lstStyle/>
        <a:p>
          <a:endParaRPr lang="en-US"/>
        </a:p>
      </dgm:t>
    </dgm:pt>
    <dgm:pt modelId="{856261A0-EADA-4291-B111-FA056F62B89E}" type="sibTrans" cxnId="{9AC7349E-5D59-40CF-92CF-7A1C7A81E78A}">
      <dgm:prSet/>
      <dgm:spPr/>
      <dgm:t>
        <a:bodyPr/>
        <a:lstStyle/>
        <a:p>
          <a:endParaRPr lang="en-US"/>
        </a:p>
      </dgm:t>
    </dgm:pt>
    <dgm:pt modelId="{0E625850-7FDF-4599-9763-577842F9FAB2}">
      <dgm:prSet phldrT="[Text]"/>
      <dgm:spPr/>
      <dgm:t>
        <a:bodyPr/>
        <a:lstStyle/>
        <a:p>
          <a:pPr>
            <a:buFont typeface="Symbol" panose="05050102010706020507" pitchFamily="18" charset="2"/>
            <a:buChar char=""/>
          </a:pPr>
          <a:r>
            <a:rPr lang="en-US"/>
            <a:t>It </a:t>
          </a:r>
          <a:r>
            <a:rPr lang="en-US" dirty="0"/>
            <a:t>would not be suitable for seasonal or cyclical products.</a:t>
          </a:r>
        </a:p>
      </dgm:t>
    </dgm:pt>
    <dgm:pt modelId="{0F529FE6-B2E9-4731-BF96-58E887DB39A6}" type="parTrans" cxnId="{FFABFEF5-DC50-496E-B860-7E2919F6BE74}">
      <dgm:prSet/>
      <dgm:spPr/>
      <dgm:t>
        <a:bodyPr/>
        <a:lstStyle/>
        <a:p>
          <a:endParaRPr lang="en-US"/>
        </a:p>
      </dgm:t>
    </dgm:pt>
    <dgm:pt modelId="{3D762D50-8286-443E-BCE4-5B885E5264C4}" type="sibTrans" cxnId="{FFABFEF5-DC50-496E-B860-7E2919F6BE74}">
      <dgm:prSet/>
      <dgm:spPr/>
      <dgm:t>
        <a:bodyPr/>
        <a:lstStyle/>
        <a:p>
          <a:endParaRPr lang="en-US"/>
        </a:p>
      </dgm:t>
    </dgm:pt>
    <dgm:pt modelId="{048336D5-9065-4BC8-A39A-5EDD442E5F58}" type="pres">
      <dgm:prSet presAssocID="{B1D81396-6A5F-4F5B-AF8C-C4E8DB9CF6AE}" presName="Name0" presStyleCnt="0">
        <dgm:presLayoutVars>
          <dgm:dir/>
          <dgm:animLvl val="lvl"/>
          <dgm:resizeHandles val="exact"/>
        </dgm:presLayoutVars>
      </dgm:prSet>
      <dgm:spPr/>
    </dgm:pt>
    <dgm:pt modelId="{A42905AD-BA02-444F-B86A-681D1FF45B1E}" type="pres">
      <dgm:prSet presAssocID="{3E01F034-72CE-422E-806E-55BAFF9F8BF7}" presName="composite" presStyleCnt="0"/>
      <dgm:spPr/>
    </dgm:pt>
    <dgm:pt modelId="{62F9AFF0-83EA-426C-88B4-5879E336CDBC}" type="pres">
      <dgm:prSet presAssocID="{3E01F034-72CE-422E-806E-55BAFF9F8BF7}" presName="parTx" presStyleLbl="alignNode1" presStyleIdx="0" presStyleCnt="3">
        <dgm:presLayoutVars>
          <dgm:chMax val="0"/>
          <dgm:chPref val="0"/>
          <dgm:bulletEnabled val="1"/>
        </dgm:presLayoutVars>
      </dgm:prSet>
      <dgm:spPr/>
    </dgm:pt>
    <dgm:pt modelId="{246C1092-A674-4D88-BDEC-78EC6BFBBF67}" type="pres">
      <dgm:prSet presAssocID="{3E01F034-72CE-422E-806E-55BAFF9F8BF7}" presName="desTx" presStyleLbl="alignAccFollowNode1" presStyleIdx="0" presStyleCnt="3">
        <dgm:presLayoutVars>
          <dgm:bulletEnabled val="1"/>
        </dgm:presLayoutVars>
      </dgm:prSet>
      <dgm:spPr/>
    </dgm:pt>
    <dgm:pt modelId="{E36B8F24-F680-4257-94F0-61C09233B252}" type="pres">
      <dgm:prSet presAssocID="{5996C111-712E-489B-9074-42EC09733E44}" presName="space" presStyleCnt="0"/>
      <dgm:spPr/>
    </dgm:pt>
    <dgm:pt modelId="{29EBD8E7-C5A7-4BE7-93BE-FA9C2275AFCA}" type="pres">
      <dgm:prSet presAssocID="{B5FA1FD4-D369-4CD7-8FA0-B292C2580AE0}" presName="composite" presStyleCnt="0"/>
      <dgm:spPr/>
    </dgm:pt>
    <dgm:pt modelId="{3615362A-C4F3-4151-B73A-A9227552D3AD}" type="pres">
      <dgm:prSet presAssocID="{B5FA1FD4-D369-4CD7-8FA0-B292C2580AE0}" presName="parTx" presStyleLbl="alignNode1" presStyleIdx="1" presStyleCnt="3">
        <dgm:presLayoutVars>
          <dgm:chMax val="0"/>
          <dgm:chPref val="0"/>
          <dgm:bulletEnabled val="1"/>
        </dgm:presLayoutVars>
      </dgm:prSet>
      <dgm:spPr/>
    </dgm:pt>
    <dgm:pt modelId="{C230A091-CE9B-4009-BE9C-72899316A33A}" type="pres">
      <dgm:prSet presAssocID="{B5FA1FD4-D369-4CD7-8FA0-B292C2580AE0}" presName="desTx" presStyleLbl="alignAccFollowNode1" presStyleIdx="1" presStyleCnt="3">
        <dgm:presLayoutVars>
          <dgm:bulletEnabled val="1"/>
        </dgm:presLayoutVars>
      </dgm:prSet>
      <dgm:spPr/>
    </dgm:pt>
    <dgm:pt modelId="{5CD759FB-13B8-483F-A6FD-1542EA67815E}" type="pres">
      <dgm:prSet presAssocID="{C20F00DB-F4C6-460B-B0C0-BE2EFE162EA4}" presName="space" presStyleCnt="0"/>
      <dgm:spPr/>
    </dgm:pt>
    <dgm:pt modelId="{530D6BE7-B70F-4688-B801-E091A0C1069F}" type="pres">
      <dgm:prSet presAssocID="{B37315AC-3EFD-484E-A5DD-BF5AF897A6E4}" presName="composite" presStyleCnt="0"/>
      <dgm:spPr/>
    </dgm:pt>
    <dgm:pt modelId="{6C6517AF-EE00-47F3-BA93-E53B69374677}" type="pres">
      <dgm:prSet presAssocID="{B37315AC-3EFD-484E-A5DD-BF5AF897A6E4}" presName="parTx" presStyleLbl="alignNode1" presStyleIdx="2" presStyleCnt="3">
        <dgm:presLayoutVars>
          <dgm:chMax val="0"/>
          <dgm:chPref val="0"/>
          <dgm:bulletEnabled val="1"/>
        </dgm:presLayoutVars>
      </dgm:prSet>
      <dgm:spPr/>
    </dgm:pt>
    <dgm:pt modelId="{F70B0FFD-E00C-4E03-B057-952854F07082}" type="pres">
      <dgm:prSet presAssocID="{B37315AC-3EFD-484E-A5DD-BF5AF897A6E4}" presName="desTx" presStyleLbl="alignAccFollowNode1" presStyleIdx="2" presStyleCnt="3">
        <dgm:presLayoutVars>
          <dgm:bulletEnabled val="1"/>
        </dgm:presLayoutVars>
      </dgm:prSet>
      <dgm:spPr/>
    </dgm:pt>
  </dgm:ptLst>
  <dgm:cxnLst>
    <dgm:cxn modelId="{8C452E03-54C4-468C-BEF8-BD8BF81D0329}" type="presOf" srcId="{B1D81396-6A5F-4F5B-AF8C-C4E8DB9CF6AE}" destId="{048336D5-9065-4BC8-A39A-5EDD442E5F58}" srcOrd="0" destOrd="0" presId="urn:microsoft.com/office/officeart/2005/8/layout/hList1"/>
    <dgm:cxn modelId="{54E09620-18B6-4F3F-828B-46A6CEC01716}" srcId="{B5FA1FD4-D369-4CD7-8FA0-B292C2580AE0}" destId="{5BEAC1DB-8597-40FB-876F-468E3276ADDB}" srcOrd="0" destOrd="0" parTransId="{05042440-BDFC-4438-9555-CC116418A5B4}" sibTransId="{463EBCB4-8271-499E-9AB0-A3D124D02061}"/>
    <dgm:cxn modelId="{C323FA24-5633-4A1A-BD34-B5867FA97BD2}" type="presOf" srcId="{53A57543-6885-4F01-873C-DC3932B1348E}" destId="{C230A091-CE9B-4009-BE9C-72899316A33A}" srcOrd="0" destOrd="3" presId="urn:microsoft.com/office/officeart/2005/8/layout/hList1"/>
    <dgm:cxn modelId="{73EADE26-81BD-42D0-9F68-05F11118DFEC}" srcId="{B5FA1FD4-D369-4CD7-8FA0-B292C2580AE0}" destId="{53A57543-6885-4F01-873C-DC3932B1348E}" srcOrd="3" destOrd="0" parTransId="{C060D92C-783D-46D8-A4FC-59C39AC4C44F}" sibTransId="{02300962-CE18-4084-AA75-A763A3DBD56E}"/>
    <dgm:cxn modelId="{0C90EA34-96E1-4106-AE52-95884D452F2E}" srcId="{B37315AC-3EFD-484E-A5DD-BF5AF897A6E4}" destId="{FEBF6AAA-D02E-4118-8D63-6C1B84DAC886}" srcOrd="2" destOrd="0" parTransId="{7D101D7D-2431-4BC7-A7A5-82FBC511F498}" sibTransId="{4E132B8F-27DE-4426-AD89-593DF980F32B}"/>
    <dgm:cxn modelId="{1F45C73A-AE5C-4600-9556-3091AE3FE05C}" srcId="{B37315AC-3EFD-484E-A5DD-BF5AF897A6E4}" destId="{8CDBE407-65C9-4925-B2FE-3A1D6A93D352}" srcOrd="3" destOrd="0" parTransId="{5E6D2742-FF2F-4B4F-B1A2-CFEDA87C5F46}" sibTransId="{C0317F9E-8246-4925-A0AC-0BA7CC12AFC7}"/>
    <dgm:cxn modelId="{3AC2823C-C500-4A7E-82A4-6B059D0C3D1F}" type="presOf" srcId="{9FBE156A-E181-4DB1-BAB9-9B1CEF328A75}" destId="{246C1092-A674-4D88-BDEC-78EC6BFBBF67}" srcOrd="0" destOrd="1" presId="urn:microsoft.com/office/officeart/2005/8/layout/hList1"/>
    <dgm:cxn modelId="{2EFACB5E-7D4B-4C7A-93C0-33A797458B23}" type="presOf" srcId="{5BEAC1DB-8597-40FB-876F-468E3276ADDB}" destId="{C230A091-CE9B-4009-BE9C-72899316A33A}" srcOrd="0" destOrd="0" presId="urn:microsoft.com/office/officeart/2005/8/layout/hList1"/>
    <dgm:cxn modelId="{AEAAC344-5F08-4267-B9BE-A86437973070}" type="presOf" srcId="{47188FB8-9B99-428D-AA15-96B3E426E015}" destId="{C230A091-CE9B-4009-BE9C-72899316A33A}" srcOrd="0" destOrd="4" presId="urn:microsoft.com/office/officeart/2005/8/layout/hList1"/>
    <dgm:cxn modelId="{8228C768-0397-426E-B7CA-26DD6BCB29E2}" srcId="{B1D81396-6A5F-4F5B-AF8C-C4E8DB9CF6AE}" destId="{B37315AC-3EFD-484E-A5DD-BF5AF897A6E4}" srcOrd="2" destOrd="0" parTransId="{F63C5101-98AC-412D-9723-A533FC154CB9}" sibTransId="{A3C8EF25-D9A6-41D7-876F-588870439DC0}"/>
    <dgm:cxn modelId="{01AE6869-1C02-48D1-8677-324650EA963A}" srcId="{B37315AC-3EFD-484E-A5DD-BF5AF897A6E4}" destId="{CE7D91DE-B235-4CB5-AFE7-533B937240CB}" srcOrd="0" destOrd="0" parTransId="{F05980C8-DBE1-43D4-85EC-6B2605E99956}" sibTransId="{62F4AC6B-6DB6-4666-9ACB-B5A30963547C}"/>
    <dgm:cxn modelId="{8697944C-69CF-4F03-B9F2-10AB21612033}" type="presOf" srcId="{E05B0833-20E2-4502-8704-6DE59198C241}" destId="{246C1092-A674-4D88-BDEC-78EC6BFBBF67}" srcOrd="0" destOrd="2" presId="urn:microsoft.com/office/officeart/2005/8/layout/hList1"/>
    <dgm:cxn modelId="{D126294D-C844-45DD-99E0-A5DD510D34DA}" srcId="{3E01F034-72CE-422E-806E-55BAFF9F8BF7}" destId="{7F98B74F-A364-4728-A763-3F0023DD76EC}" srcOrd="0" destOrd="0" parTransId="{30A641F3-7D28-47A1-AE68-3F8AC683368D}" sibTransId="{A6ED3F5F-9450-4500-82AA-B77AD95404EE}"/>
    <dgm:cxn modelId="{E1AA7781-17BD-4DD1-A789-AF8A4E8F9C17}" srcId="{B37315AC-3EFD-484E-A5DD-BF5AF897A6E4}" destId="{DFFCD4A1-2421-40F1-A454-D803B12C95F9}" srcOrd="5" destOrd="0" parTransId="{D816B233-3575-4944-9AB8-5A6783B6B5B9}" sibTransId="{2AE25D30-4840-41B6-8C32-4EBB31B58B09}"/>
    <dgm:cxn modelId="{9B626187-0146-475C-BDB5-AE832708B47F}" srcId="{B1D81396-6A5F-4F5B-AF8C-C4E8DB9CF6AE}" destId="{3E01F034-72CE-422E-806E-55BAFF9F8BF7}" srcOrd="0" destOrd="0" parTransId="{3C611B24-B26A-4B08-A9D5-2CA30578C811}" sibTransId="{5996C111-712E-489B-9074-42EC09733E44}"/>
    <dgm:cxn modelId="{1E50D592-2F60-4049-8A34-AC5A42F5F7B2}" type="presOf" srcId="{8CDBE407-65C9-4925-B2FE-3A1D6A93D352}" destId="{F70B0FFD-E00C-4E03-B057-952854F07082}" srcOrd="0" destOrd="3" presId="urn:microsoft.com/office/officeart/2005/8/layout/hList1"/>
    <dgm:cxn modelId="{94D8FA98-CF39-464A-A6FC-DBA8E37E56BA}" type="presOf" srcId="{4975FCDF-989F-4886-9E47-EA6F0286582F}" destId="{F70B0FFD-E00C-4E03-B057-952854F07082}" srcOrd="0" destOrd="1" presId="urn:microsoft.com/office/officeart/2005/8/layout/hList1"/>
    <dgm:cxn modelId="{18D87F9A-9562-4E06-86B5-E433C9DF2E51}" type="presOf" srcId="{14770990-B149-4E0F-A85D-16559DAB8292}" destId="{C230A091-CE9B-4009-BE9C-72899316A33A}" srcOrd="0" destOrd="2" presId="urn:microsoft.com/office/officeart/2005/8/layout/hList1"/>
    <dgm:cxn modelId="{A128959D-CE57-40E8-B063-2C165B0AE3E2}" srcId="{B37315AC-3EFD-484E-A5DD-BF5AF897A6E4}" destId="{4975FCDF-989F-4886-9E47-EA6F0286582F}" srcOrd="1" destOrd="0" parTransId="{22B3914A-D74F-4424-A0A1-41EFAC7F80E5}" sibTransId="{E56798FE-32F8-4413-889C-A88CB473E7EB}"/>
    <dgm:cxn modelId="{9AC7349E-5D59-40CF-92CF-7A1C7A81E78A}" srcId="{3E01F034-72CE-422E-806E-55BAFF9F8BF7}" destId="{E05B0833-20E2-4502-8704-6DE59198C241}" srcOrd="2" destOrd="0" parTransId="{4B9F5EDD-C968-457E-8DC7-BA1A38142B73}" sibTransId="{856261A0-EADA-4291-B111-FA056F62B89E}"/>
    <dgm:cxn modelId="{0BF700A7-66F6-4DA1-9A75-ED3C722C59A5}" srcId="{B1D81396-6A5F-4F5B-AF8C-C4E8DB9CF6AE}" destId="{B5FA1FD4-D369-4CD7-8FA0-B292C2580AE0}" srcOrd="1" destOrd="0" parTransId="{1F740E8E-FC19-4562-A9B6-D14944E8C569}" sibTransId="{C20F00DB-F4C6-460B-B0C0-BE2EFE162EA4}"/>
    <dgm:cxn modelId="{01CE41AF-36B8-4809-8E1B-B29486979604}" type="presOf" srcId="{7F98B74F-A364-4728-A763-3F0023DD76EC}" destId="{246C1092-A674-4D88-BDEC-78EC6BFBBF67}" srcOrd="0" destOrd="0" presId="urn:microsoft.com/office/officeart/2005/8/layout/hList1"/>
    <dgm:cxn modelId="{AA7B94B8-68DD-42CA-AB4B-6A59D73D7602}" srcId="{B5FA1FD4-D369-4CD7-8FA0-B292C2580AE0}" destId="{14770990-B149-4E0F-A85D-16559DAB8292}" srcOrd="2" destOrd="0" parTransId="{61D429EA-3C74-4618-829A-3266D08C9CA7}" sibTransId="{79022E1D-93E9-47E3-BE36-1401BCEFA7D1}"/>
    <dgm:cxn modelId="{EF24CFB8-0407-4BA4-A189-CE577A307F78}" srcId="{B37315AC-3EFD-484E-A5DD-BF5AF897A6E4}" destId="{D8139F5B-A566-4683-A02C-3575C3F08294}" srcOrd="4" destOrd="0" parTransId="{CD875C19-3520-48A7-9A0E-233494861490}" sibTransId="{0554D07C-3E97-49DB-BB1E-0A736215CAB7}"/>
    <dgm:cxn modelId="{AFE06ABE-487B-4401-852E-4BA329955C56}" type="presOf" srcId="{3E01F034-72CE-422E-806E-55BAFF9F8BF7}" destId="{62F9AFF0-83EA-426C-88B4-5879E336CDBC}" srcOrd="0" destOrd="0" presId="urn:microsoft.com/office/officeart/2005/8/layout/hList1"/>
    <dgm:cxn modelId="{5FFF82C1-B44F-4057-BB28-6D7965D415A6}" srcId="{B5FA1FD4-D369-4CD7-8FA0-B292C2580AE0}" destId="{47188FB8-9B99-428D-AA15-96B3E426E015}" srcOrd="4" destOrd="0" parTransId="{3975EE71-47E0-421A-900E-EA378888DEC4}" sibTransId="{02CA2AC1-BE6F-4639-BDF3-63850EE6F5A4}"/>
    <dgm:cxn modelId="{A93867CE-D48C-4DEE-86C7-B86F3801D3DB}" type="presOf" srcId="{DFFCD4A1-2421-40F1-A454-D803B12C95F9}" destId="{F70B0FFD-E00C-4E03-B057-952854F07082}" srcOrd="0" destOrd="5" presId="urn:microsoft.com/office/officeart/2005/8/layout/hList1"/>
    <dgm:cxn modelId="{420E43D4-1230-4CDE-9EB5-D6AA0349EC9A}" srcId="{B5FA1FD4-D369-4CD7-8FA0-B292C2580AE0}" destId="{E8A372A3-A33E-4B9E-B211-7A111196A527}" srcOrd="1" destOrd="0" parTransId="{403B95C0-6D8A-41D3-AD79-E42F327D5B7E}" sibTransId="{44C5E385-8ABB-4EA9-A4AE-22CDB67C730C}"/>
    <dgm:cxn modelId="{726C43D9-02AD-4203-A4D4-58B6329BF79D}" type="presOf" srcId="{CE7D91DE-B235-4CB5-AFE7-533B937240CB}" destId="{F70B0FFD-E00C-4E03-B057-952854F07082}" srcOrd="0" destOrd="0" presId="urn:microsoft.com/office/officeart/2005/8/layout/hList1"/>
    <dgm:cxn modelId="{EAF931DB-AD75-4C20-9F9B-EFCB42C4471C}" srcId="{3E01F034-72CE-422E-806E-55BAFF9F8BF7}" destId="{9FBE156A-E181-4DB1-BAB9-9B1CEF328A75}" srcOrd="1" destOrd="0" parTransId="{CBB00DCB-10EB-4BF5-8FB0-72ADED9C57D3}" sibTransId="{516125A1-6A65-40C7-A253-A0948907D91D}"/>
    <dgm:cxn modelId="{9AE7BCE0-C420-44D5-A604-DA8EF7FA75BA}" type="presOf" srcId="{B37315AC-3EFD-484E-A5DD-BF5AF897A6E4}" destId="{6C6517AF-EE00-47F3-BA93-E53B69374677}" srcOrd="0" destOrd="0" presId="urn:microsoft.com/office/officeart/2005/8/layout/hList1"/>
    <dgm:cxn modelId="{9A449EE2-9129-4F0C-A2B0-9E426D40C379}" type="presOf" srcId="{FEBF6AAA-D02E-4118-8D63-6C1B84DAC886}" destId="{F70B0FFD-E00C-4E03-B057-952854F07082}" srcOrd="0" destOrd="2" presId="urn:microsoft.com/office/officeart/2005/8/layout/hList1"/>
    <dgm:cxn modelId="{DD07EFE5-7560-4C77-A7E1-D7714365659D}" type="presOf" srcId="{B5FA1FD4-D369-4CD7-8FA0-B292C2580AE0}" destId="{3615362A-C4F3-4151-B73A-A9227552D3AD}" srcOrd="0" destOrd="0" presId="urn:microsoft.com/office/officeart/2005/8/layout/hList1"/>
    <dgm:cxn modelId="{182AE0E9-6AE8-4A0E-821D-1FFE2AB2AD14}" type="presOf" srcId="{D8139F5B-A566-4683-A02C-3575C3F08294}" destId="{F70B0FFD-E00C-4E03-B057-952854F07082}" srcOrd="0" destOrd="4" presId="urn:microsoft.com/office/officeart/2005/8/layout/hList1"/>
    <dgm:cxn modelId="{C59C25EE-0ED5-4164-8F3C-F1D0410AFAEB}" type="presOf" srcId="{E8A372A3-A33E-4B9E-B211-7A111196A527}" destId="{C230A091-CE9B-4009-BE9C-72899316A33A}" srcOrd="0" destOrd="1" presId="urn:microsoft.com/office/officeart/2005/8/layout/hList1"/>
    <dgm:cxn modelId="{FFABFEF5-DC50-496E-B860-7E2919F6BE74}" srcId="{3E01F034-72CE-422E-806E-55BAFF9F8BF7}" destId="{0E625850-7FDF-4599-9763-577842F9FAB2}" srcOrd="3" destOrd="0" parTransId="{0F529FE6-B2E9-4731-BF96-58E887DB39A6}" sibTransId="{3D762D50-8286-443E-BCE4-5B885E5264C4}"/>
    <dgm:cxn modelId="{6C5D91FF-EF29-4ED9-A4F7-68BB1C84E48C}" type="presOf" srcId="{0E625850-7FDF-4599-9763-577842F9FAB2}" destId="{246C1092-A674-4D88-BDEC-78EC6BFBBF67}" srcOrd="0" destOrd="3" presId="urn:microsoft.com/office/officeart/2005/8/layout/hList1"/>
    <dgm:cxn modelId="{F26C609B-0849-4F84-A95B-36B083735A59}" type="presParOf" srcId="{048336D5-9065-4BC8-A39A-5EDD442E5F58}" destId="{A42905AD-BA02-444F-B86A-681D1FF45B1E}" srcOrd="0" destOrd="0" presId="urn:microsoft.com/office/officeart/2005/8/layout/hList1"/>
    <dgm:cxn modelId="{D21C5EFF-1458-4408-9997-8F385B516412}" type="presParOf" srcId="{A42905AD-BA02-444F-B86A-681D1FF45B1E}" destId="{62F9AFF0-83EA-426C-88B4-5879E336CDBC}" srcOrd="0" destOrd="0" presId="urn:microsoft.com/office/officeart/2005/8/layout/hList1"/>
    <dgm:cxn modelId="{71CE14AD-5EBB-47F7-AA7F-5C2C9C583094}" type="presParOf" srcId="{A42905AD-BA02-444F-B86A-681D1FF45B1E}" destId="{246C1092-A674-4D88-BDEC-78EC6BFBBF67}" srcOrd="1" destOrd="0" presId="urn:microsoft.com/office/officeart/2005/8/layout/hList1"/>
    <dgm:cxn modelId="{ACB58F4F-A146-403B-A299-73846B6282E8}" type="presParOf" srcId="{048336D5-9065-4BC8-A39A-5EDD442E5F58}" destId="{E36B8F24-F680-4257-94F0-61C09233B252}" srcOrd="1" destOrd="0" presId="urn:microsoft.com/office/officeart/2005/8/layout/hList1"/>
    <dgm:cxn modelId="{51B445C8-AE33-49BA-BE7F-95C5E512A299}" type="presParOf" srcId="{048336D5-9065-4BC8-A39A-5EDD442E5F58}" destId="{29EBD8E7-C5A7-4BE7-93BE-FA9C2275AFCA}" srcOrd="2" destOrd="0" presId="urn:microsoft.com/office/officeart/2005/8/layout/hList1"/>
    <dgm:cxn modelId="{DAF75387-0824-4FA4-B966-0751BEF33E92}" type="presParOf" srcId="{29EBD8E7-C5A7-4BE7-93BE-FA9C2275AFCA}" destId="{3615362A-C4F3-4151-B73A-A9227552D3AD}" srcOrd="0" destOrd="0" presId="urn:microsoft.com/office/officeart/2005/8/layout/hList1"/>
    <dgm:cxn modelId="{964CDE36-DA44-4123-9604-225293A21707}" type="presParOf" srcId="{29EBD8E7-C5A7-4BE7-93BE-FA9C2275AFCA}" destId="{C230A091-CE9B-4009-BE9C-72899316A33A}" srcOrd="1" destOrd="0" presId="urn:microsoft.com/office/officeart/2005/8/layout/hList1"/>
    <dgm:cxn modelId="{79EDDF6A-9044-40C0-94DA-A4489CCC640E}" type="presParOf" srcId="{048336D5-9065-4BC8-A39A-5EDD442E5F58}" destId="{5CD759FB-13B8-483F-A6FD-1542EA67815E}" srcOrd="3" destOrd="0" presId="urn:microsoft.com/office/officeart/2005/8/layout/hList1"/>
    <dgm:cxn modelId="{6E475F50-1B17-4F38-802D-C5940C4F78E6}" type="presParOf" srcId="{048336D5-9065-4BC8-A39A-5EDD442E5F58}" destId="{530D6BE7-B70F-4688-B801-E091A0C1069F}" srcOrd="4" destOrd="0" presId="urn:microsoft.com/office/officeart/2005/8/layout/hList1"/>
    <dgm:cxn modelId="{09FD8C35-1C29-4E58-A67F-2795092F3EC9}" type="presParOf" srcId="{530D6BE7-B70F-4688-B801-E091A0C1069F}" destId="{6C6517AF-EE00-47F3-BA93-E53B69374677}" srcOrd="0" destOrd="0" presId="urn:microsoft.com/office/officeart/2005/8/layout/hList1"/>
    <dgm:cxn modelId="{E8D002B9-7087-4E71-B277-2232DCA892A3}" type="presParOf" srcId="{530D6BE7-B70F-4688-B801-E091A0C1069F}" destId="{F70B0FFD-E00C-4E03-B057-952854F07082}"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C22586-A44A-450D-899D-388C2E65B827}">
      <dsp:nvSpPr>
        <dsp:cNvPr id="0" name=""/>
        <dsp:cNvSpPr/>
      </dsp:nvSpPr>
      <dsp:spPr>
        <a:xfrm>
          <a:off x="5906112" y="1692442"/>
          <a:ext cx="642583" cy="1410889"/>
        </a:xfrm>
        <a:custGeom>
          <a:avLst/>
          <a:gdLst/>
          <a:ahLst/>
          <a:cxnLst/>
          <a:rect l="0" t="0" r="0" b="0"/>
          <a:pathLst>
            <a:path>
              <a:moveTo>
                <a:pt x="0" y="0"/>
              </a:moveTo>
              <a:lnTo>
                <a:pt x="0" y="1410889"/>
              </a:lnTo>
              <a:lnTo>
                <a:pt x="642583" y="1410889"/>
              </a:lnTo>
            </a:path>
          </a:pathLst>
        </a:custGeom>
        <a:noFill/>
        <a:ln w="2222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C432F0-EBA7-478E-ABA6-1131BB0CCE69}">
      <dsp:nvSpPr>
        <dsp:cNvPr id="0" name=""/>
        <dsp:cNvSpPr/>
      </dsp:nvSpPr>
      <dsp:spPr>
        <a:xfrm>
          <a:off x="5906112" y="1692442"/>
          <a:ext cx="642583" cy="419076"/>
        </a:xfrm>
        <a:custGeom>
          <a:avLst/>
          <a:gdLst/>
          <a:ahLst/>
          <a:cxnLst/>
          <a:rect l="0" t="0" r="0" b="0"/>
          <a:pathLst>
            <a:path>
              <a:moveTo>
                <a:pt x="0" y="0"/>
              </a:moveTo>
              <a:lnTo>
                <a:pt x="0" y="419076"/>
              </a:lnTo>
              <a:lnTo>
                <a:pt x="642583" y="419076"/>
              </a:lnTo>
            </a:path>
          </a:pathLst>
        </a:custGeom>
        <a:noFill/>
        <a:ln w="2222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54C6D7-C14B-4367-A44A-407DE4A73759}">
      <dsp:nvSpPr>
        <dsp:cNvPr id="0" name=""/>
        <dsp:cNvSpPr/>
      </dsp:nvSpPr>
      <dsp:spPr>
        <a:xfrm>
          <a:off x="5060975" y="700628"/>
          <a:ext cx="845136" cy="293353"/>
        </a:xfrm>
        <a:custGeom>
          <a:avLst/>
          <a:gdLst/>
          <a:ahLst/>
          <a:cxnLst/>
          <a:rect l="0" t="0" r="0" b="0"/>
          <a:pathLst>
            <a:path>
              <a:moveTo>
                <a:pt x="0" y="0"/>
              </a:moveTo>
              <a:lnTo>
                <a:pt x="0" y="146676"/>
              </a:lnTo>
              <a:lnTo>
                <a:pt x="845136" y="146676"/>
              </a:lnTo>
              <a:lnTo>
                <a:pt x="845136" y="293353"/>
              </a:lnTo>
            </a:path>
          </a:pathLst>
        </a:custGeom>
        <a:noFill/>
        <a:ln w="2222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B14AEC-898C-4B37-9B5F-400D307D4E75}">
      <dsp:nvSpPr>
        <dsp:cNvPr id="0" name=""/>
        <dsp:cNvSpPr/>
      </dsp:nvSpPr>
      <dsp:spPr>
        <a:xfrm>
          <a:off x="4215838" y="1692442"/>
          <a:ext cx="642583" cy="1410889"/>
        </a:xfrm>
        <a:custGeom>
          <a:avLst/>
          <a:gdLst/>
          <a:ahLst/>
          <a:cxnLst/>
          <a:rect l="0" t="0" r="0" b="0"/>
          <a:pathLst>
            <a:path>
              <a:moveTo>
                <a:pt x="0" y="0"/>
              </a:moveTo>
              <a:lnTo>
                <a:pt x="0" y="1410889"/>
              </a:lnTo>
              <a:lnTo>
                <a:pt x="642583" y="1410889"/>
              </a:lnTo>
            </a:path>
          </a:pathLst>
        </a:custGeom>
        <a:noFill/>
        <a:ln w="2222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1DC675-CFEE-4486-822D-974CA662BBDF}">
      <dsp:nvSpPr>
        <dsp:cNvPr id="0" name=""/>
        <dsp:cNvSpPr/>
      </dsp:nvSpPr>
      <dsp:spPr>
        <a:xfrm>
          <a:off x="4215838" y="1692442"/>
          <a:ext cx="642583" cy="419076"/>
        </a:xfrm>
        <a:custGeom>
          <a:avLst/>
          <a:gdLst/>
          <a:ahLst/>
          <a:cxnLst/>
          <a:rect l="0" t="0" r="0" b="0"/>
          <a:pathLst>
            <a:path>
              <a:moveTo>
                <a:pt x="0" y="0"/>
              </a:moveTo>
              <a:lnTo>
                <a:pt x="0" y="419076"/>
              </a:lnTo>
              <a:lnTo>
                <a:pt x="642583" y="419076"/>
              </a:lnTo>
            </a:path>
          </a:pathLst>
        </a:custGeom>
        <a:noFill/>
        <a:ln w="2222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2671BF-5A1A-4B87-BF23-02FC142C7E9F}">
      <dsp:nvSpPr>
        <dsp:cNvPr id="0" name=""/>
        <dsp:cNvSpPr/>
      </dsp:nvSpPr>
      <dsp:spPr>
        <a:xfrm>
          <a:off x="4215838" y="700628"/>
          <a:ext cx="845136" cy="293353"/>
        </a:xfrm>
        <a:custGeom>
          <a:avLst/>
          <a:gdLst/>
          <a:ahLst/>
          <a:cxnLst/>
          <a:rect l="0" t="0" r="0" b="0"/>
          <a:pathLst>
            <a:path>
              <a:moveTo>
                <a:pt x="845136" y="0"/>
              </a:moveTo>
              <a:lnTo>
                <a:pt x="845136" y="146676"/>
              </a:lnTo>
              <a:lnTo>
                <a:pt x="0" y="146676"/>
              </a:lnTo>
              <a:lnTo>
                <a:pt x="0" y="293353"/>
              </a:lnTo>
            </a:path>
          </a:pathLst>
        </a:custGeom>
        <a:noFill/>
        <a:ln w="2222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39A949-DA67-4B7C-8580-DAF7ABCA7700}">
      <dsp:nvSpPr>
        <dsp:cNvPr id="0" name=""/>
        <dsp:cNvSpPr/>
      </dsp:nvSpPr>
      <dsp:spPr>
        <a:xfrm>
          <a:off x="4711745" y="2168"/>
          <a:ext cx="698460" cy="698460"/>
        </a:xfrm>
        <a:prstGeom prst="arc">
          <a:avLst>
            <a:gd name="adj1" fmla="val 13200000"/>
            <a:gd name="adj2" fmla="val 19200000"/>
          </a:avLst>
        </a:prstGeom>
        <a:noFill/>
        <a:ln w="22225"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601D57-9576-4689-BF1A-C50F9702A0E3}">
      <dsp:nvSpPr>
        <dsp:cNvPr id="0" name=""/>
        <dsp:cNvSpPr/>
      </dsp:nvSpPr>
      <dsp:spPr>
        <a:xfrm>
          <a:off x="4711745" y="2168"/>
          <a:ext cx="698460" cy="698460"/>
        </a:xfrm>
        <a:prstGeom prst="arc">
          <a:avLst>
            <a:gd name="adj1" fmla="val 2400000"/>
            <a:gd name="adj2" fmla="val 8400000"/>
          </a:avLst>
        </a:prstGeom>
        <a:noFill/>
        <a:ln w="22225"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91A4F3-C7AC-45AB-BC7F-E98E7CD425CF}">
      <dsp:nvSpPr>
        <dsp:cNvPr id="0" name=""/>
        <dsp:cNvSpPr/>
      </dsp:nvSpPr>
      <dsp:spPr>
        <a:xfrm>
          <a:off x="4362515" y="127891"/>
          <a:ext cx="1396920" cy="447014"/>
        </a:xfrm>
        <a:prstGeom prst="rect">
          <a:avLst/>
        </a:prstGeom>
        <a:noFill/>
        <a:ln w="2222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a:t>Budgeting Methods</a:t>
          </a:r>
        </a:p>
      </dsp:txBody>
      <dsp:txXfrm>
        <a:off x="4362515" y="127891"/>
        <a:ext cx="1396920" cy="447014"/>
      </dsp:txXfrm>
    </dsp:sp>
    <dsp:sp modelId="{4A5CE6D8-200F-4003-848D-659AB1C671E6}">
      <dsp:nvSpPr>
        <dsp:cNvPr id="0" name=""/>
        <dsp:cNvSpPr/>
      </dsp:nvSpPr>
      <dsp:spPr>
        <a:xfrm>
          <a:off x="3866608" y="993982"/>
          <a:ext cx="698460" cy="698460"/>
        </a:xfrm>
        <a:prstGeom prst="arc">
          <a:avLst>
            <a:gd name="adj1" fmla="val 13200000"/>
            <a:gd name="adj2" fmla="val 19200000"/>
          </a:avLst>
        </a:prstGeom>
        <a:noFill/>
        <a:ln w="22225"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B5CA9A-C655-472C-9AE3-5C7B6319D7F0}">
      <dsp:nvSpPr>
        <dsp:cNvPr id="0" name=""/>
        <dsp:cNvSpPr/>
      </dsp:nvSpPr>
      <dsp:spPr>
        <a:xfrm>
          <a:off x="3866608" y="993982"/>
          <a:ext cx="698460" cy="698460"/>
        </a:xfrm>
        <a:prstGeom prst="arc">
          <a:avLst>
            <a:gd name="adj1" fmla="val 2400000"/>
            <a:gd name="adj2" fmla="val 8400000"/>
          </a:avLst>
        </a:prstGeom>
        <a:noFill/>
        <a:ln w="22225"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9E251C-0168-4BB9-8FF0-8A97FFAE7B80}">
      <dsp:nvSpPr>
        <dsp:cNvPr id="0" name=""/>
        <dsp:cNvSpPr/>
      </dsp:nvSpPr>
      <dsp:spPr>
        <a:xfrm>
          <a:off x="3517378" y="1119704"/>
          <a:ext cx="1396920" cy="447014"/>
        </a:xfrm>
        <a:prstGeom prst="rect">
          <a:avLst/>
        </a:prstGeom>
        <a:noFill/>
        <a:ln w="2222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a:t>Top-down</a:t>
          </a:r>
        </a:p>
      </dsp:txBody>
      <dsp:txXfrm>
        <a:off x="3517378" y="1119704"/>
        <a:ext cx="1396920" cy="447014"/>
      </dsp:txXfrm>
    </dsp:sp>
    <dsp:sp modelId="{9647F824-DF09-4735-A1A2-0E575D040A72}">
      <dsp:nvSpPr>
        <dsp:cNvPr id="0" name=""/>
        <dsp:cNvSpPr/>
      </dsp:nvSpPr>
      <dsp:spPr>
        <a:xfrm>
          <a:off x="4774607" y="1985795"/>
          <a:ext cx="698460" cy="698460"/>
        </a:xfrm>
        <a:prstGeom prst="arc">
          <a:avLst>
            <a:gd name="adj1" fmla="val 13200000"/>
            <a:gd name="adj2" fmla="val 19200000"/>
          </a:avLst>
        </a:prstGeom>
        <a:noFill/>
        <a:ln w="22225"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6C3B61-C2A5-450F-B8A9-8F05AABC70C9}">
      <dsp:nvSpPr>
        <dsp:cNvPr id="0" name=""/>
        <dsp:cNvSpPr/>
      </dsp:nvSpPr>
      <dsp:spPr>
        <a:xfrm>
          <a:off x="4774607" y="1985795"/>
          <a:ext cx="698460" cy="698460"/>
        </a:xfrm>
        <a:prstGeom prst="arc">
          <a:avLst>
            <a:gd name="adj1" fmla="val 2400000"/>
            <a:gd name="adj2" fmla="val 8400000"/>
          </a:avLst>
        </a:prstGeom>
        <a:noFill/>
        <a:ln w="22225"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37624C-A08A-49F6-A1B3-740ADEB73412}">
      <dsp:nvSpPr>
        <dsp:cNvPr id="0" name=""/>
        <dsp:cNvSpPr/>
      </dsp:nvSpPr>
      <dsp:spPr>
        <a:xfrm>
          <a:off x="4425376" y="2111518"/>
          <a:ext cx="1396920" cy="447014"/>
        </a:xfrm>
        <a:prstGeom prst="rect">
          <a:avLst/>
        </a:prstGeom>
        <a:noFill/>
        <a:ln w="2222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a:t>Percentage of sales</a:t>
          </a:r>
        </a:p>
      </dsp:txBody>
      <dsp:txXfrm>
        <a:off x="4425376" y="2111518"/>
        <a:ext cx="1396920" cy="447014"/>
      </dsp:txXfrm>
    </dsp:sp>
    <dsp:sp modelId="{546CAC47-42A7-4B9B-9D59-D389F5786AFA}">
      <dsp:nvSpPr>
        <dsp:cNvPr id="0" name=""/>
        <dsp:cNvSpPr/>
      </dsp:nvSpPr>
      <dsp:spPr>
        <a:xfrm>
          <a:off x="4774607" y="2977609"/>
          <a:ext cx="698460" cy="698460"/>
        </a:xfrm>
        <a:prstGeom prst="arc">
          <a:avLst>
            <a:gd name="adj1" fmla="val 13200000"/>
            <a:gd name="adj2" fmla="val 19200000"/>
          </a:avLst>
        </a:prstGeom>
        <a:noFill/>
        <a:ln w="22225"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7337768-BC66-41F7-A9E4-2646993F4FFA}">
      <dsp:nvSpPr>
        <dsp:cNvPr id="0" name=""/>
        <dsp:cNvSpPr/>
      </dsp:nvSpPr>
      <dsp:spPr>
        <a:xfrm>
          <a:off x="4774607" y="2977609"/>
          <a:ext cx="698460" cy="698460"/>
        </a:xfrm>
        <a:prstGeom prst="arc">
          <a:avLst>
            <a:gd name="adj1" fmla="val 2400000"/>
            <a:gd name="adj2" fmla="val 8400000"/>
          </a:avLst>
        </a:prstGeom>
        <a:noFill/>
        <a:ln w="22225"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EA84FC-E699-43FA-B0B2-F86267DA70B5}">
      <dsp:nvSpPr>
        <dsp:cNvPr id="0" name=""/>
        <dsp:cNvSpPr/>
      </dsp:nvSpPr>
      <dsp:spPr>
        <a:xfrm>
          <a:off x="4425376" y="3103332"/>
          <a:ext cx="1396920" cy="447014"/>
        </a:xfrm>
        <a:prstGeom prst="rect">
          <a:avLst/>
        </a:prstGeom>
        <a:noFill/>
        <a:ln w="2222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a:t>Industry averages</a:t>
          </a:r>
        </a:p>
      </dsp:txBody>
      <dsp:txXfrm>
        <a:off x="4425376" y="3103332"/>
        <a:ext cx="1396920" cy="447014"/>
      </dsp:txXfrm>
    </dsp:sp>
    <dsp:sp modelId="{AC5A6A77-C69F-4409-A48A-3CC9A2D48E1C}">
      <dsp:nvSpPr>
        <dsp:cNvPr id="0" name=""/>
        <dsp:cNvSpPr/>
      </dsp:nvSpPr>
      <dsp:spPr>
        <a:xfrm>
          <a:off x="5556882" y="993982"/>
          <a:ext cx="698460" cy="698460"/>
        </a:xfrm>
        <a:prstGeom prst="arc">
          <a:avLst>
            <a:gd name="adj1" fmla="val 13200000"/>
            <a:gd name="adj2" fmla="val 19200000"/>
          </a:avLst>
        </a:prstGeom>
        <a:noFill/>
        <a:ln w="22225"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C41F03-1503-4326-B8B6-A864E082435D}">
      <dsp:nvSpPr>
        <dsp:cNvPr id="0" name=""/>
        <dsp:cNvSpPr/>
      </dsp:nvSpPr>
      <dsp:spPr>
        <a:xfrm>
          <a:off x="5556882" y="993982"/>
          <a:ext cx="698460" cy="698460"/>
        </a:xfrm>
        <a:prstGeom prst="arc">
          <a:avLst>
            <a:gd name="adj1" fmla="val 2400000"/>
            <a:gd name="adj2" fmla="val 8400000"/>
          </a:avLst>
        </a:prstGeom>
        <a:noFill/>
        <a:ln w="22225"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6D6EEE-2790-4AD6-9835-9256DE83F60E}">
      <dsp:nvSpPr>
        <dsp:cNvPr id="0" name=""/>
        <dsp:cNvSpPr/>
      </dsp:nvSpPr>
      <dsp:spPr>
        <a:xfrm>
          <a:off x="5207652" y="1119704"/>
          <a:ext cx="1396920" cy="447014"/>
        </a:xfrm>
        <a:prstGeom prst="rect">
          <a:avLst/>
        </a:prstGeom>
        <a:noFill/>
        <a:ln w="2222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a:t>Bottom-up</a:t>
          </a:r>
        </a:p>
      </dsp:txBody>
      <dsp:txXfrm>
        <a:off x="5207652" y="1119704"/>
        <a:ext cx="1396920" cy="447014"/>
      </dsp:txXfrm>
    </dsp:sp>
    <dsp:sp modelId="{6AAE9A4D-2275-4C1D-A6F0-722BCCC0D7E9}">
      <dsp:nvSpPr>
        <dsp:cNvPr id="0" name=""/>
        <dsp:cNvSpPr/>
      </dsp:nvSpPr>
      <dsp:spPr>
        <a:xfrm>
          <a:off x="6464880" y="1985795"/>
          <a:ext cx="698460" cy="698460"/>
        </a:xfrm>
        <a:prstGeom prst="arc">
          <a:avLst>
            <a:gd name="adj1" fmla="val 13200000"/>
            <a:gd name="adj2" fmla="val 19200000"/>
          </a:avLst>
        </a:prstGeom>
        <a:noFill/>
        <a:ln w="22225"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56AE36-323C-4204-A62E-D45DE3B0562C}">
      <dsp:nvSpPr>
        <dsp:cNvPr id="0" name=""/>
        <dsp:cNvSpPr/>
      </dsp:nvSpPr>
      <dsp:spPr>
        <a:xfrm>
          <a:off x="6464880" y="1985795"/>
          <a:ext cx="698460" cy="698460"/>
        </a:xfrm>
        <a:prstGeom prst="arc">
          <a:avLst>
            <a:gd name="adj1" fmla="val 2400000"/>
            <a:gd name="adj2" fmla="val 8400000"/>
          </a:avLst>
        </a:prstGeom>
        <a:noFill/>
        <a:ln w="22225"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BD733F6-B25C-4A07-A40A-2869EDCE0FCE}">
      <dsp:nvSpPr>
        <dsp:cNvPr id="0" name=""/>
        <dsp:cNvSpPr/>
      </dsp:nvSpPr>
      <dsp:spPr>
        <a:xfrm>
          <a:off x="6115650" y="2111518"/>
          <a:ext cx="1396920" cy="447014"/>
        </a:xfrm>
        <a:prstGeom prst="rect">
          <a:avLst/>
        </a:prstGeom>
        <a:noFill/>
        <a:ln w="2222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a:t>Objective-task</a:t>
          </a:r>
        </a:p>
      </dsp:txBody>
      <dsp:txXfrm>
        <a:off x="6115650" y="2111518"/>
        <a:ext cx="1396920" cy="447014"/>
      </dsp:txXfrm>
    </dsp:sp>
    <dsp:sp modelId="{1A51D729-6B38-47D3-8108-2E3491071DB8}">
      <dsp:nvSpPr>
        <dsp:cNvPr id="0" name=""/>
        <dsp:cNvSpPr/>
      </dsp:nvSpPr>
      <dsp:spPr>
        <a:xfrm>
          <a:off x="6464880" y="2977609"/>
          <a:ext cx="698460" cy="698460"/>
        </a:xfrm>
        <a:prstGeom prst="arc">
          <a:avLst>
            <a:gd name="adj1" fmla="val 13200000"/>
            <a:gd name="adj2" fmla="val 19200000"/>
          </a:avLst>
        </a:prstGeom>
        <a:noFill/>
        <a:ln w="22225"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B35958-CC78-48F3-8B99-60AE588A1B85}">
      <dsp:nvSpPr>
        <dsp:cNvPr id="0" name=""/>
        <dsp:cNvSpPr/>
      </dsp:nvSpPr>
      <dsp:spPr>
        <a:xfrm>
          <a:off x="6464880" y="2977609"/>
          <a:ext cx="698460" cy="698460"/>
        </a:xfrm>
        <a:prstGeom prst="arc">
          <a:avLst>
            <a:gd name="adj1" fmla="val 2400000"/>
            <a:gd name="adj2" fmla="val 8400000"/>
          </a:avLst>
        </a:prstGeom>
        <a:noFill/>
        <a:ln w="22225"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516B50-EAFC-4FA9-B80F-B665FAF197AC}">
      <dsp:nvSpPr>
        <dsp:cNvPr id="0" name=""/>
        <dsp:cNvSpPr/>
      </dsp:nvSpPr>
      <dsp:spPr>
        <a:xfrm>
          <a:off x="6115650" y="3103332"/>
          <a:ext cx="1396920" cy="447014"/>
        </a:xfrm>
        <a:prstGeom prst="rect">
          <a:avLst/>
        </a:prstGeom>
        <a:noFill/>
        <a:ln w="2222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a:t>Stage-based</a:t>
          </a:r>
        </a:p>
      </dsp:txBody>
      <dsp:txXfrm>
        <a:off x="6115650" y="3103332"/>
        <a:ext cx="1396920" cy="4470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F9AFF0-83EA-426C-88B4-5879E336CDBC}">
      <dsp:nvSpPr>
        <dsp:cNvPr id="0" name=""/>
        <dsp:cNvSpPr/>
      </dsp:nvSpPr>
      <dsp:spPr>
        <a:xfrm>
          <a:off x="3446" y="58468"/>
          <a:ext cx="3360687" cy="432000"/>
        </a:xfrm>
        <a:prstGeom prst="rect">
          <a:avLst/>
        </a:prstGeom>
        <a:solidFill>
          <a:schemeClr val="accent2">
            <a:hueOff val="0"/>
            <a:satOff val="0"/>
            <a:lumOff val="0"/>
            <a:alphaOff val="0"/>
          </a:schemeClr>
        </a:solidFill>
        <a:ln w="2222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marL="0" lvl="0" indent="0" algn="ctr" defTabSz="666750">
            <a:lnSpc>
              <a:spcPct val="90000"/>
            </a:lnSpc>
            <a:spcBef>
              <a:spcPct val="0"/>
            </a:spcBef>
            <a:spcAft>
              <a:spcPct val="35000"/>
            </a:spcAft>
            <a:buNone/>
          </a:pPr>
          <a:r>
            <a:rPr lang="en-US" sz="1500" kern="1200" dirty="0"/>
            <a:t>Pulsing</a:t>
          </a:r>
        </a:p>
      </dsp:txBody>
      <dsp:txXfrm>
        <a:off x="3446" y="58468"/>
        <a:ext cx="3360687" cy="432000"/>
      </dsp:txXfrm>
    </dsp:sp>
    <dsp:sp modelId="{246C1092-A674-4D88-BDEC-78EC6BFBBF67}">
      <dsp:nvSpPr>
        <dsp:cNvPr id="0" name=""/>
        <dsp:cNvSpPr/>
      </dsp:nvSpPr>
      <dsp:spPr>
        <a:xfrm>
          <a:off x="3446" y="490468"/>
          <a:ext cx="3360687" cy="3129300"/>
        </a:xfrm>
        <a:prstGeom prst="rect">
          <a:avLst/>
        </a:prstGeom>
        <a:solidFill>
          <a:schemeClr val="accent2">
            <a:tint val="40000"/>
            <a:alpha val="90000"/>
            <a:hueOff val="0"/>
            <a:satOff val="0"/>
            <a:lumOff val="0"/>
            <a:alphaOff val="0"/>
          </a:schemeClr>
        </a:solidFill>
        <a:ln w="22225"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Font typeface="Symbol" panose="05050102010706020507" pitchFamily="18" charset="2"/>
            <a:buChar char=""/>
          </a:pPr>
          <a:r>
            <a:rPr lang="en-US" sz="1500" kern="1200" dirty="0"/>
            <a:t>Combines the continuity and flighting strategy over the course of the campaign, ads are continuously run but with varying intensity at different times.</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dirty="0"/>
            <a:t>Advertisers maintain an ongoing low level of advertising to remind the consumers of the brand, interspersing heavy advertising around particular times of the year. </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dirty="0"/>
            <a:t>Lets companies capitalize on the advantages of the former two strategies, however</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a:t>It </a:t>
          </a:r>
          <a:r>
            <a:rPr lang="en-US" sz="1500" kern="1200" dirty="0"/>
            <a:t>would not be suitable for seasonal or cyclical products.</a:t>
          </a:r>
        </a:p>
      </dsp:txBody>
      <dsp:txXfrm>
        <a:off x="3446" y="490468"/>
        <a:ext cx="3360687" cy="3129300"/>
      </dsp:txXfrm>
    </dsp:sp>
    <dsp:sp modelId="{3615362A-C4F3-4151-B73A-A9227552D3AD}">
      <dsp:nvSpPr>
        <dsp:cNvPr id="0" name=""/>
        <dsp:cNvSpPr/>
      </dsp:nvSpPr>
      <dsp:spPr>
        <a:xfrm>
          <a:off x="3834631" y="58468"/>
          <a:ext cx="3360687" cy="432000"/>
        </a:xfrm>
        <a:prstGeom prst="rect">
          <a:avLst/>
        </a:prstGeom>
        <a:solidFill>
          <a:schemeClr val="accent2">
            <a:hueOff val="595867"/>
            <a:satOff val="3457"/>
            <a:lumOff val="3432"/>
            <a:alphaOff val="0"/>
          </a:schemeClr>
        </a:solidFill>
        <a:ln w="22225" cap="rnd" cmpd="sng" algn="ctr">
          <a:solidFill>
            <a:schemeClr val="accent2">
              <a:hueOff val="595867"/>
              <a:satOff val="3457"/>
              <a:lumOff val="343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marL="0" lvl="0" indent="0" algn="ctr" defTabSz="666750">
            <a:lnSpc>
              <a:spcPct val="90000"/>
            </a:lnSpc>
            <a:spcBef>
              <a:spcPct val="0"/>
            </a:spcBef>
            <a:spcAft>
              <a:spcPct val="35000"/>
            </a:spcAft>
            <a:buNone/>
          </a:pPr>
          <a:r>
            <a:rPr lang="en-US" sz="1500" kern="1200" dirty="0"/>
            <a:t>Continuity</a:t>
          </a:r>
        </a:p>
      </dsp:txBody>
      <dsp:txXfrm>
        <a:off x="3834631" y="58468"/>
        <a:ext cx="3360687" cy="432000"/>
      </dsp:txXfrm>
    </dsp:sp>
    <dsp:sp modelId="{C230A091-CE9B-4009-BE9C-72899316A33A}">
      <dsp:nvSpPr>
        <dsp:cNvPr id="0" name=""/>
        <dsp:cNvSpPr/>
      </dsp:nvSpPr>
      <dsp:spPr>
        <a:xfrm>
          <a:off x="3834631" y="490468"/>
          <a:ext cx="3360687" cy="3129300"/>
        </a:xfrm>
        <a:prstGeom prst="rect">
          <a:avLst/>
        </a:prstGeom>
        <a:solidFill>
          <a:schemeClr val="accent2">
            <a:tint val="40000"/>
            <a:alpha val="90000"/>
            <a:hueOff val="522394"/>
            <a:satOff val="6723"/>
            <a:lumOff val="875"/>
            <a:alphaOff val="0"/>
          </a:schemeClr>
        </a:solidFill>
        <a:ln w="22225" cap="rnd" cmpd="sng" algn="ctr">
          <a:solidFill>
            <a:schemeClr val="accent2">
              <a:tint val="40000"/>
              <a:alpha val="90000"/>
              <a:hueOff val="522394"/>
              <a:satOff val="6723"/>
              <a:lumOff val="8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Font typeface="Symbol" panose="05050102010706020507" pitchFamily="18" charset="2"/>
            <a:buChar char=""/>
          </a:pPr>
          <a:r>
            <a:rPr lang="en-US" sz="1500" kern="1200" dirty="0"/>
            <a:t>Ads are run in a continuous manner with the same intensity over the scheduled time period. </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dirty="0"/>
            <a:t>expensive strategy</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dirty="0"/>
            <a:t>limits the number of media allocations</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dirty="0"/>
            <a:t>covers the entire buying cycle</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dirty="0"/>
            <a:t>provides customers with constant reminders</a:t>
          </a:r>
        </a:p>
      </dsp:txBody>
      <dsp:txXfrm>
        <a:off x="3834631" y="490468"/>
        <a:ext cx="3360687" cy="3129300"/>
      </dsp:txXfrm>
    </dsp:sp>
    <dsp:sp modelId="{6C6517AF-EE00-47F3-BA93-E53B69374677}">
      <dsp:nvSpPr>
        <dsp:cNvPr id="0" name=""/>
        <dsp:cNvSpPr/>
      </dsp:nvSpPr>
      <dsp:spPr>
        <a:xfrm>
          <a:off x="7665815" y="58468"/>
          <a:ext cx="3360687" cy="432000"/>
        </a:xfrm>
        <a:prstGeom prst="rect">
          <a:avLst/>
        </a:prstGeom>
        <a:solidFill>
          <a:schemeClr val="accent2">
            <a:hueOff val="1191735"/>
            <a:satOff val="6913"/>
            <a:lumOff val="6864"/>
            <a:alphaOff val="0"/>
          </a:schemeClr>
        </a:solidFill>
        <a:ln w="22225" cap="rnd" cmpd="sng" algn="ctr">
          <a:solidFill>
            <a:schemeClr val="accent2">
              <a:hueOff val="1191735"/>
              <a:satOff val="6913"/>
              <a:lumOff val="686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marL="0" lvl="0" indent="0" algn="ctr" defTabSz="666750">
            <a:lnSpc>
              <a:spcPct val="90000"/>
            </a:lnSpc>
            <a:spcBef>
              <a:spcPct val="0"/>
            </a:spcBef>
            <a:spcAft>
              <a:spcPct val="35000"/>
            </a:spcAft>
            <a:buNone/>
          </a:pPr>
          <a:r>
            <a:rPr lang="en-US" sz="1500" kern="1200" dirty="0"/>
            <a:t>Flighting</a:t>
          </a:r>
        </a:p>
      </dsp:txBody>
      <dsp:txXfrm>
        <a:off x="7665815" y="58468"/>
        <a:ext cx="3360687" cy="432000"/>
      </dsp:txXfrm>
    </dsp:sp>
    <dsp:sp modelId="{F70B0FFD-E00C-4E03-B057-952854F07082}">
      <dsp:nvSpPr>
        <dsp:cNvPr id="0" name=""/>
        <dsp:cNvSpPr/>
      </dsp:nvSpPr>
      <dsp:spPr>
        <a:xfrm>
          <a:off x="7665815" y="490468"/>
          <a:ext cx="3360687" cy="3129300"/>
        </a:xfrm>
        <a:prstGeom prst="rect">
          <a:avLst/>
        </a:prstGeom>
        <a:solidFill>
          <a:schemeClr val="accent2">
            <a:tint val="40000"/>
            <a:alpha val="90000"/>
            <a:hueOff val="1044789"/>
            <a:satOff val="13446"/>
            <a:lumOff val="1751"/>
            <a:alphaOff val="0"/>
          </a:schemeClr>
        </a:solidFill>
        <a:ln w="22225" cap="rnd" cmpd="sng" algn="ctr">
          <a:solidFill>
            <a:schemeClr val="accent2">
              <a:tint val="40000"/>
              <a:alpha val="90000"/>
              <a:hueOff val="1044789"/>
              <a:satOff val="13446"/>
              <a:lumOff val="175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Font typeface="Symbol" panose="05050102010706020507" pitchFamily="18" charset="2"/>
            <a:buChar char=""/>
          </a:pPr>
          <a:r>
            <a:rPr lang="en-US" sz="1500" kern="1200" dirty="0"/>
            <a:t>Over the course of the campaign, ads are run with intermittent periods of heavy advertising and no advertising. </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dirty="0"/>
            <a:t>More cost-efficient strategy</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dirty="0"/>
            <a:t>Allows for the use of multiple media. </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dirty="0"/>
            <a:t>During the times where their ads are not scheduled, customers will be exposed to competitive messages</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dirty="0"/>
            <a:t>Lack of retention</a:t>
          </a:r>
        </a:p>
        <a:p>
          <a:pPr marL="114300" lvl="1" indent="-114300" algn="l" defTabSz="666750">
            <a:lnSpc>
              <a:spcPct val="90000"/>
            </a:lnSpc>
            <a:spcBef>
              <a:spcPct val="0"/>
            </a:spcBef>
            <a:spcAft>
              <a:spcPct val="15000"/>
            </a:spcAft>
            <a:buFont typeface="Symbol" panose="05050102010706020507" pitchFamily="18" charset="2"/>
            <a:buChar char=""/>
          </a:pPr>
          <a:r>
            <a:rPr lang="en-US" sz="1500" kern="1200" dirty="0"/>
            <a:t>Lower brand awareness or interest</a:t>
          </a:r>
        </a:p>
      </dsp:txBody>
      <dsp:txXfrm>
        <a:off x="7665815" y="490468"/>
        <a:ext cx="3360687" cy="3129300"/>
      </dsp:txXfrm>
    </dsp:sp>
  </dsp:spTree>
</dsp:drawing>
</file>

<file path=ppt/diagrams/layout1.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DADEDCFC-97D7-4D30-98DB-6D89DF893BAA}" type="datetimeFigureOut">
              <a:rPr lang="en-US" smtClean="0"/>
              <a:t>2/1/2023</a:t>
            </a:fld>
            <a:endParaRPr lang="en-US"/>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4141EC16-1F5A-49F0-BCE5-C4D665C1F16E}" type="slidenum">
              <a:rPr lang="en-US" smtClean="0"/>
              <a:t>‹#›</a:t>
            </a:fld>
            <a:endParaRPr lang="en-US"/>
          </a:p>
        </p:txBody>
      </p:sp>
    </p:spTree>
    <p:extLst>
      <p:ext uri="{BB962C8B-B14F-4D97-AF65-F5344CB8AC3E}">
        <p14:creationId xmlns:p14="http://schemas.microsoft.com/office/powerpoint/2010/main" val="220925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ADEDCFC-97D7-4D30-98DB-6D89DF893BAA}" type="datetimeFigureOut">
              <a:rPr lang="en-US" smtClean="0"/>
              <a:t>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41EC16-1F5A-49F0-BCE5-C4D665C1F16E}" type="slidenum">
              <a:rPr lang="en-US" smtClean="0"/>
              <a:t>‹#›</a:t>
            </a:fld>
            <a:endParaRPr lang="en-US"/>
          </a:p>
        </p:txBody>
      </p:sp>
    </p:spTree>
    <p:extLst>
      <p:ext uri="{BB962C8B-B14F-4D97-AF65-F5344CB8AC3E}">
        <p14:creationId xmlns:p14="http://schemas.microsoft.com/office/powerpoint/2010/main" val="1856387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DADEDCFC-97D7-4D30-98DB-6D89DF893BAA}" type="datetimeFigureOut">
              <a:rPr lang="en-US" smtClean="0"/>
              <a:t>2/1/2023</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4141EC16-1F5A-49F0-BCE5-C4D665C1F16E}" type="slidenum">
              <a:rPr lang="en-US" smtClean="0"/>
              <a:t>‹#›</a:t>
            </a:fld>
            <a:endParaRPr lang="en-US"/>
          </a:p>
        </p:txBody>
      </p:sp>
    </p:spTree>
    <p:extLst>
      <p:ext uri="{BB962C8B-B14F-4D97-AF65-F5344CB8AC3E}">
        <p14:creationId xmlns:p14="http://schemas.microsoft.com/office/powerpoint/2010/main" val="3794956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ADEDCFC-97D7-4D30-98DB-6D89DF893BAA}" type="datetimeFigureOut">
              <a:rPr lang="en-US" smtClean="0"/>
              <a:t>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558300" y="5956137"/>
            <a:ext cx="1052508" cy="365125"/>
          </a:xfrm>
        </p:spPr>
        <p:txBody>
          <a:bodyPr/>
          <a:lstStyle/>
          <a:p>
            <a:fld id="{4141EC16-1F5A-49F0-BCE5-C4D665C1F16E}" type="slidenum">
              <a:rPr lang="en-US" smtClean="0"/>
              <a:t>‹#›</a:t>
            </a:fld>
            <a:endParaRPr lang="en-US"/>
          </a:p>
        </p:txBody>
      </p:sp>
    </p:spTree>
    <p:extLst>
      <p:ext uri="{BB962C8B-B14F-4D97-AF65-F5344CB8AC3E}">
        <p14:creationId xmlns:p14="http://schemas.microsoft.com/office/powerpoint/2010/main" val="3839021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DADEDCFC-97D7-4D30-98DB-6D89DF893BAA}" type="datetimeFigureOut">
              <a:rPr lang="en-US" smtClean="0"/>
              <a:t>2/1/2023</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4141EC16-1F5A-49F0-BCE5-C4D665C1F16E}" type="slidenum">
              <a:rPr lang="en-US" smtClean="0"/>
              <a:t>‹#›</a:t>
            </a:fld>
            <a:endParaRPr lang="en-US"/>
          </a:p>
        </p:txBody>
      </p:sp>
    </p:spTree>
    <p:extLst>
      <p:ext uri="{BB962C8B-B14F-4D97-AF65-F5344CB8AC3E}">
        <p14:creationId xmlns:p14="http://schemas.microsoft.com/office/powerpoint/2010/main" val="2291081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ADEDCFC-97D7-4D30-98DB-6D89DF893BAA}" type="datetimeFigureOut">
              <a:rPr lang="en-US" smtClean="0"/>
              <a:t>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41EC16-1F5A-49F0-BCE5-C4D665C1F16E}" type="slidenum">
              <a:rPr lang="en-US" smtClean="0"/>
              <a:t>‹#›</a:t>
            </a:fld>
            <a:endParaRPr lang="en-US"/>
          </a:p>
        </p:txBody>
      </p:sp>
    </p:spTree>
    <p:extLst>
      <p:ext uri="{BB962C8B-B14F-4D97-AF65-F5344CB8AC3E}">
        <p14:creationId xmlns:p14="http://schemas.microsoft.com/office/powerpoint/2010/main" val="505829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ADEDCFC-97D7-4D30-98DB-6D89DF893BAA}" type="datetimeFigureOut">
              <a:rPr lang="en-US" smtClean="0"/>
              <a:t>2/1/2023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41EC16-1F5A-49F0-BCE5-C4D665C1F16E}" type="slidenum">
              <a:rPr lang="en-US" smtClean="0"/>
              <a:t>‹#›</a:t>
            </a:fld>
            <a:endParaRPr lang="en-US"/>
          </a:p>
        </p:txBody>
      </p:sp>
    </p:spTree>
    <p:extLst>
      <p:ext uri="{BB962C8B-B14F-4D97-AF65-F5344CB8AC3E}">
        <p14:creationId xmlns:p14="http://schemas.microsoft.com/office/powerpoint/2010/main" val="795445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ADEDCFC-97D7-4D30-98DB-6D89DF893BAA}" type="datetimeFigureOut">
              <a:rPr lang="en-US" smtClean="0"/>
              <a:t>2/1/2023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41EC16-1F5A-49F0-BCE5-C4D665C1F16E}" type="slidenum">
              <a:rPr lang="en-US" smtClean="0"/>
              <a:t>‹#›</a:t>
            </a:fld>
            <a:endParaRPr lang="en-US"/>
          </a:p>
        </p:txBody>
      </p:sp>
    </p:spTree>
    <p:extLst>
      <p:ext uri="{BB962C8B-B14F-4D97-AF65-F5344CB8AC3E}">
        <p14:creationId xmlns:p14="http://schemas.microsoft.com/office/powerpoint/2010/main" val="3199474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DEDCFC-97D7-4D30-98DB-6D89DF893BAA}" type="datetimeFigureOut">
              <a:rPr lang="en-US" smtClean="0"/>
              <a:t>2/1/2023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41EC16-1F5A-49F0-BCE5-C4D665C1F16E}" type="slidenum">
              <a:rPr lang="en-US" smtClean="0"/>
              <a:t>‹#›</a:t>
            </a:fld>
            <a:endParaRPr lang="en-US"/>
          </a:p>
        </p:txBody>
      </p:sp>
    </p:spTree>
    <p:extLst>
      <p:ext uri="{BB962C8B-B14F-4D97-AF65-F5344CB8AC3E}">
        <p14:creationId xmlns:p14="http://schemas.microsoft.com/office/powerpoint/2010/main" val="360349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DADEDCFC-97D7-4D30-98DB-6D89DF893BAA}" type="datetimeFigureOut">
              <a:rPr lang="en-US" smtClean="0"/>
              <a:t>2/1/2023</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4141EC16-1F5A-49F0-BCE5-C4D665C1F16E}" type="slidenum">
              <a:rPr lang="en-US" smtClean="0"/>
              <a:t>‹#›</a:t>
            </a:fld>
            <a:endParaRPr lang="en-US"/>
          </a:p>
        </p:txBody>
      </p:sp>
    </p:spTree>
    <p:extLst>
      <p:ext uri="{BB962C8B-B14F-4D97-AF65-F5344CB8AC3E}">
        <p14:creationId xmlns:p14="http://schemas.microsoft.com/office/powerpoint/2010/main" val="2536446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ADEDCFC-97D7-4D30-98DB-6D89DF893BAA}" type="datetimeFigureOut">
              <a:rPr lang="en-US" smtClean="0"/>
              <a:t>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41EC16-1F5A-49F0-BCE5-C4D665C1F16E}" type="slidenum">
              <a:rPr lang="en-US" smtClean="0"/>
              <a:t>‹#›</a:t>
            </a:fld>
            <a:endParaRPr lang="en-US"/>
          </a:p>
        </p:txBody>
      </p:sp>
    </p:spTree>
    <p:extLst>
      <p:ext uri="{BB962C8B-B14F-4D97-AF65-F5344CB8AC3E}">
        <p14:creationId xmlns:p14="http://schemas.microsoft.com/office/powerpoint/2010/main" val="1916427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DADEDCFC-97D7-4D30-98DB-6D89DF893BAA}" type="datetimeFigureOut">
              <a:rPr lang="en-US" smtClean="0"/>
              <a:t>2/1/2023</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4141EC16-1F5A-49F0-BCE5-C4D665C1F16E}" type="slidenum">
              <a:rPr lang="en-US" smtClean="0"/>
              <a:t>‹#›</a:t>
            </a:fld>
            <a:endParaRPr lang="en-US"/>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167952793"/>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courses.lumenlearning.com/waymakerintromarketingxmasterfall2016/" TargetMode="External"/><Relationship Id="rId2" Type="http://schemas.openxmlformats.org/officeDocument/2006/relationships/hyperlink" Target="https://open.umn.edu/opentextbooks/textbooks/launch-advertising-and-promotion-in-real-time" TargetMode="External"/><Relationship Id="rId1" Type="http://schemas.openxmlformats.org/officeDocument/2006/relationships/slideLayout" Target="../slideLayouts/slideLayout2.xml"/><Relationship Id="rId4" Type="http://schemas.openxmlformats.org/officeDocument/2006/relationships/hyperlink" Target="https://go.view.usg.edu/d2l/home/2366486" TargetMode="Externa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wmf"/><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2BE70-507A-4EEE-9BA8-F92DB3A8F471}"/>
              </a:ext>
            </a:extLst>
          </p:cNvPr>
          <p:cNvSpPr>
            <a:spLocks noGrp="1"/>
          </p:cNvSpPr>
          <p:nvPr>
            <p:ph type="ctrTitle"/>
          </p:nvPr>
        </p:nvSpPr>
        <p:spPr/>
        <p:txBody>
          <a:bodyPr/>
          <a:lstStyle/>
          <a:p>
            <a:r>
              <a:rPr lang="en-US" dirty="0"/>
              <a:t>Module 3 – budget</a:t>
            </a:r>
          </a:p>
        </p:txBody>
      </p:sp>
      <p:sp>
        <p:nvSpPr>
          <p:cNvPr id="3" name="Subtitle 2">
            <a:extLst>
              <a:ext uri="{FF2B5EF4-FFF2-40B4-BE49-F238E27FC236}">
                <a16:creationId xmlns:a16="http://schemas.microsoft.com/office/drawing/2014/main" id="{5FB552FF-0F67-4428-9FFF-1911AA7F10EE}"/>
              </a:ext>
            </a:extLst>
          </p:cNvPr>
          <p:cNvSpPr>
            <a:spLocks noGrp="1"/>
          </p:cNvSpPr>
          <p:nvPr>
            <p:ph type="subTitle" idx="1"/>
          </p:nvPr>
        </p:nvSpPr>
        <p:spPr/>
        <p:txBody>
          <a:bodyPr/>
          <a:lstStyle/>
          <a:p>
            <a:r>
              <a:rPr lang="en-US" dirty="0"/>
              <a:t>Key concepts and Definitions</a:t>
            </a:r>
          </a:p>
        </p:txBody>
      </p:sp>
    </p:spTree>
    <p:extLst>
      <p:ext uri="{BB962C8B-B14F-4D97-AF65-F5344CB8AC3E}">
        <p14:creationId xmlns:p14="http://schemas.microsoft.com/office/powerpoint/2010/main" val="41091649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BB796-66C3-43B7-8011-2BA154509C18}"/>
              </a:ext>
            </a:extLst>
          </p:cNvPr>
          <p:cNvSpPr>
            <a:spLocks noGrp="1"/>
          </p:cNvSpPr>
          <p:nvPr>
            <p:ph type="title"/>
          </p:nvPr>
        </p:nvSpPr>
        <p:spPr/>
        <p:txBody>
          <a:bodyPr/>
          <a:lstStyle/>
          <a:p>
            <a:r>
              <a:rPr lang="en-US" dirty="0"/>
              <a:t>Share of voice</a:t>
            </a:r>
          </a:p>
        </p:txBody>
      </p:sp>
      <p:sp>
        <p:nvSpPr>
          <p:cNvPr id="3" name="Content Placeholder 2">
            <a:extLst>
              <a:ext uri="{FF2B5EF4-FFF2-40B4-BE49-F238E27FC236}">
                <a16:creationId xmlns:a16="http://schemas.microsoft.com/office/drawing/2014/main" id="{1C3676F8-E24C-44FB-A5F1-C49230F7A2B2}"/>
              </a:ext>
            </a:extLst>
          </p:cNvPr>
          <p:cNvSpPr>
            <a:spLocks noGrp="1"/>
          </p:cNvSpPr>
          <p:nvPr>
            <p:ph idx="1"/>
          </p:nvPr>
        </p:nvSpPr>
        <p:spPr/>
        <p:txBody>
          <a:bodyPr>
            <a:normAutofit/>
          </a:bodyPr>
          <a:lstStyle/>
          <a:p>
            <a:r>
              <a:rPr lang="en-US" sz="2400" dirty="0"/>
              <a:t>The relative fraction of ad inventory a single advertiser uses within a defined market over a specified time period. It measures how you are doing relative to competitors and relative to all the ads within your given space. It tells you the total percentage that you possess of the particular niche, market, or audience that you are targeting. </a:t>
            </a:r>
          </a:p>
        </p:txBody>
      </p:sp>
    </p:spTree>
    <p:extLst>
      <p:ext uri="{BB962C8B-B14F-4D97-AF65-F5344CB8AC3E}">
        <p14:creationId xmlns:p14="http://schemas.microsoft.com/office/powerpoint/2010/main" val="37581055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BB796-66C3-43B7-8011-2BA154509C18}"/>
              </a:ext>
            </a:extLst>
          </p:cNvPr>
          <p:cNvSpPr>
            <a:spLocks noGrp="1"/>
          </p:cNvSpPr>
          <p:nvPr>
            <p:ph type="title"/>
          </p:nvPr>
        </p:nvSpPr>
        <p:spPr/>
        <p:txBody>
          <a:bodyPr/>
          <a:lstStyle/>
          <a:p>
            <a:r>
              <a:rPr lang="en-US" dirty="0"/>
              <a:t>ROI</a:t>
            </a:r>
          </a:p>
        </p:txBody>
      </p:sp>
      <p:sp>
        <p:nvSpPr>
          <p:cNvPr id="3" name="Content Placeholder 2">
            <a:extLst>
              <a:ext uri="{FF2B5EF4-FFF2-40B4-BE49-F238E27FC236}">
                <a16:creationId xmlns:a16="http://schemas.microsoft.com/office/drawing/2014/main" id="{1C3676F8-E24C-44FB-A5F1-C49230F7A2B2}"/>
              </a:ext>
            </a:extLst>
          </p:cNvPr>
          <p:cNvSpPr>
            <a:spLocks noGrp="1"/>
          </p:cNvSpPr>
          <p:nvPr>
            <p:ph idx="1"/>
          </p:nvPr>
        </p:nvSpPr>
        <p:spPr/>
        <p:txBody>
          <a:bodyPr>
            <a:normAutofit/>
          </a:bodyPr>
          <a:lstStyle/>
          <a:p>
            <a:r>
              <a:rPr lang="en-US" sz="2400" dirty="0"/>
              <a:t>Return on investment</a:t>
            </a:r>
          </a:p>
        </p:txBody>
      </p:sp>
    </p:spTree>
    <p:extLst>
      <p:ext uri="{BB962C8B-B14F-4D97-AF65-F5344CB8AC3E}">
        <p14:creationId xmlns:p14="http://schemas.microsoft.com/office/powerpoint/2010/main" val="28952021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BB796-66C3-43B7-8011-2BA154509C18}"/>
              </a:ext>
            </a:extLst>
          </p:cNvPr>
          <p:cNvSpPr>
            <a:spLocks noGrp="1"/>
          </p:cNvSpPr>
          <p:nvPr>
            <p:ph type="title"/>
          </p:nvPr>
        </p:nvSpPr>
        <p:spPr/>
        <p:txBody>
          <a:bodyPr/>
          <a:lstStyle/>
          <a:p>
            <a:r>
              <a:rPr lang="en-US" dirty="0"/>
              <a:t>Cost-per-thousand (CPM)</a:t>
            </a:r>
          </a:p>
        </p:txBody>
      </p:sp>
      <p:sp>
        <p:nvSpPr>
          <p:cNvPr id="3" name="Content Placeholder 2">
            <a:extLst>
              <a:ext uri="{FF2B5EF4-FFF2-40B4-BE49-F238E27FC236}">
                <a16:creationId xmlns:a16="http://schemas.microsoft.com/office/drawing/2014/main" id="{1C3676F8-E24C-44FB-A5F1-C49230F7A2B2}"/>
              </a:ext>
            </a:extLst>
          </p:cNvPr>
          <p:cNvSpPr>
            <a:spLocks noGrp="1"/>
          </p:cNvSpPr>
          <p:nvPr>
            <p:ph idx="1"/>
          </p:nvPr>
        </p:nvSpPr>
        <p:spPr/>
        <p:txBody>
          <a:bodyPr>
            <a:normAutofit/>
          </a:bodyPr>
          <a:lstStyle/>
          <a:p>
            <a:r>
              <a:rPr lang="en-US" sz="2400" dirty="0"/>
              <a:t>Reflects the cost to deliver a message to one thousand people</a:t>
            </a:r>
          </a:p>
        </p:txBody>
      </p:sp>
    </p:spTree>
    <p:extLst>
      <p:ext uri="{BB962C8B-B14F-4D97-AF65-F5344CB8AC3E}">
        <p14:creationId xmlns:p14="http://schemas.microsoft.com/office/powerpoint/2010/main" val="14149950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BB796-66C3-43B7-8011-2BA154509C18}"/>
              </a:ext>
            </a:extLst>
          </p:cNvPr>
          <p:cNvSpPr>
            <a:spLocks noGrp="1"/>
          </p:cNvSpPr>
          <p:nvPr>
            <p:ph type="title"/>
          </p:nvPr>
        </p:nvSpPr>
        <p:spPr/>
        <p:txBody>
          <a:bodyPr/>
          <a:lstStyle/>
          <a:p>
            <a:r>
              <a:rPr lang="en-US" dirty="0"/>
              <a:t>Gross rating points</a:t>
            </a:r>
          </a:p>
        </p:txBody>
      </p:sp>
      <p:sp>
        <p:nvSpPr>
          <p:cNvPr id="3" name="Content Placeholder 2">
            <a:extLst>
              <a:ext uri="{FF2B5EF4-FFF2-40B4-BE49-F238E27FC236}">
                <a16:creationId xmlns:a16="http://schemas.microsoft.com/office/drawing/2014/main" id="{1C3676F8-E24C-44FB-A5F1-C49230F7A2B2}"/>
              </a:ext>
            </a:extLst>
          </p:cNvPr>
          <p:cNvSpPr>
            <a:spLocks noGrp="1"/>
          </p:cNvSpPr>
          <p:nvPr>
            <p:ph idx="1"/>
          </p:nvPr>
        </p:nvSpPr>
        <p:spPr/>
        <p:txBody>
          <a:bodyPr>
            <a:normAutofit/>
          </a:bodyPr>
          <a:lstStyle/>
          <a:p>
            <a:r>
              <a:rPr lang="en-US" sz="2400" dirty="0"/>
              <a:t>Reach times frequency</a:t>
            </a:r>
          </a:p>
        </p:txBody>
      </p:sp>
    </p:spTree>
    <p:extLst>
      <p:ext uri="{BB962C8B-B14F-4D97-AF65-F5344CB8AC3E}">
        <p14:creationId xmlns:p14="http://schemas.microsoft.com/office/powerpoint/2010/main" val="7707714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BB796-66C3-43B7-8011-2BA154509C18}"/>
              </a:ext>
            </a:extLst>
          </p:cNvPr>
          <p:cNvSpPr>
            <a:spLocks noGrp="1"/>
          </p:cNvSpPr>
          <p:nvPr>
            <p:ph type="title"/>
          </p:nvPr>
        </p:nvSpPr>
        <p:spPr/>
        <p:txBody>
          <a:bodyPr/>
          <a:lstStyle/>
          <a:p>
            <a:r>
              <a:rPr lang="en-US" dirty="0"/>
              <a:t>circulation</a:t>
            </a:r>
          </a:p>
        </p:txBody>
      </p:sp>
      <p:sp>
        <p:nvSpPr>
          <p:cNvPr id="3" name="Content Placeholder 2">
            <a:extLst>
              <a:ext uri="{FF2B5EF4-FFF2-40B4-BE49-F238E27FC236}">
                <a16:creationId xmlns:a16="http://schemas.microsoft.com/office/drawing/2014/main" id="{1C3676F8-E24C-44FB-A5F1-C49230F7A2B2}"/>
              </a:ext>
            </a:extLst>
          </p:cNvPr>
          <p:cNvSpPr>
            <a:spLocks noGrp="1"/>
          </p:cNvSpPr>
          <p:nvPr>
            <p:ph idx="1"/>
          </p:nvPr>
        </p:nvSpPr>
        <p:spPr/>
        <p:txBody>
          <a:bodyPr>
            <a:normAutofit/>
          </a:bodyPr>
          <a:lstStyle/>
          <a:p>
            <a:r>
              <a:rPr lang="en-US" sz="2400" dirty="0"/>
              <a:t>The number of individuals who receive the copies of a publication distributed through various channels e.g. subscription, store purchase. </a:t>
            </a:r>
          </a:p>
        </p:txBody>
      </p:sp>
    </p:spTree>
    <p:extLst>
      <p:ext uri="{BB962C8B-B14F-4D97-AF65-F5344CB8AC3E}">
        <p14:creationId xmlns:p14="http://schemas.microsoft.com/office/powerpoint/2010/main" val="34309874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BB796-66C3-43B7-8011-2BA154509C18}"/>
              </a:ext>
            </a:extLst>
          </p:cNvPr>
          <p:cNvSpPr>
            <a:spLocks noGrp="1"/>
          </p:cNvSpPr>
          <p:nvPr>
            <p:ph type="title"/>
          </p:nvPr>
        </p:nvSpPr>
        <p:spPr/>
        <p:txBody>
          <a:bodyPr/>
          <a:lstStyle/>
          <a:p>
            <a:r>
              <a:rPr lang="en-US" dirty="0"/>
              <a:t>frequency</a:t>
            </a:r>
          </a:p>
        </p:txBody>
      </p:sp>
      <p:sp>
        <p:nvSpPr>
          <p:cNvPr id="3" name="Content Placeholder 2">
            <a:extLst>
              <a:ext uri="{FF2B5EF4-FFF2-40B4-BE49-F238E27FC236}">
                <a16:creationId xmlns:a16="http://schemas.microsoft.com/office/drawing/2014/main" id="{1C3676F8-E24C-44FB-A5F1-C49230F7A2B2}"/>
              </a:ext>
            </a:extLst>
          </p:cNvPr>
          <p:cNvSpPr>
            <a:spLocks noGrp="1"/>
          </p:cNvSpPr>
          <p:nvPr>
            <p:ph idx="1"/>
          </p:nvPr>
        </p:nvSpPr>
        <p:spPr/>
        <p:txBody>
          <a:bodyPr>
            <a:normAutofit/>
          </a:bodyPr>
          <a:lstStyle/>
          <a:p>
            <a:r>
              <a:rPr lang="en-US" sz="2400" dirty="0"/>
              <a:t>Refers to the average number of times that target consumers are exposed to the media plan</a:t>
            </a:r>
          </a:p>
        </p:txBody>
      </p:sp>
    </p:spTree>
    <p:extLst>
      <p:ext uri="{BB962C8B-B14F-4D97-AF65-F5344CB8AC3E}">
        <p14:creationId xmlns:p14="http://schemas.microsoft.com/office/powerpoint/2010/main" val="16870479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BB796-66C3-43B7-8011-2BA154509C18}"/>
              </a:ext>
            </a:extLst>
          </p:cNvPr>
          <p:cNvSpPr>
            <a:spLocks noGrp="1"/>
          </p:cNvSpPr>
          <p:nvPr>
            <p:ph type="title"/>
          </p:nvPr>
        </p:nvSpPr>
        <p:spPr/>
        <p:txBody>
          <a:bodyPr/>
          <a:lstStyle/>
          <a:p>
            <a:r>
              <a:rPr lang="en-US" dirty="0"/>
              <a:t>reach</a:t>
            </a:r>
          </a:p>
        </p:txBody>
      </p:sp>
      <p:sp>
        <p:nvSpPr>
          <p:cNvPr id="3" name="Content Placeholder 2">
            <a:extLst>
              <a:ext uri="{FF2B5EF4-FFF2-40B4-BE49-F238E27FC236}">
                <a16:creationId xmlns:a16="http://schemas.microsoft.com/office/drawing/2014/main" id="{1C3676F8-E24C-44FB-A5F1-C49230F7A2B2}"/>
              </a:ext>
            </a:extLst>
          </p:cNvPr>
          <p:cNvSpPr>
            <a:spLocks noGrp="1"/>
          </p:cNvSpPr>
          <p:nvPr>
            <p:ph idx="1"/>
          </p:nvPr>
        </p:nvSpPr>
        <p:spPr/>
        <p:txBody>
          <a:bodyPr>
            <a:normAutofit/>
          </a:bodyPr>
          <a:lstStyle/>
          <a:p>
            <a:r>
              <a:rPr lang="en-US" sz="2400" dirty="0"/>
              <a:t>Refers to the percentage of the target audience that is exposed to any of the media vehicles in the media plan during a specified time period</a:t>
            </a:r>
          </a:p>
        </p:txBody>
      </p:sp>
    </p:spTree>
    <p:extLst>
      <p:ext uri="{BB962C8B-B14F-4D97-AF65-F5344CB8AC3E}">
        <p14:creationId xmlns:p14="http://schemas.microsoft.com/office/powerpoint/2010/main" val="27521776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5D2F6-724F-0D68-8F61-15BFFF1F54E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B19F61F-DA93-C671-6562-F49A89D44E28}"/>
              </a:ext>
            </a:extLst>
          </p:cNvPr>
          <p:cNvSpPr>
            <a:spLocks noGrp="1"/>
          </p:cNvSpPr>
          <p:nvPr>
            <p:ph idx="1"/>
          </p:nvPr>
        </p:nvSpPr>
        <p:spPr/>
        <p:txBody>
          <a:bodyPr/>
          <a:lstStyle/>
          <a:p>
            <a:pPr marL="305435" indent="-305435"/>
            <a:r>
              <a:rPr lang="en-US" dirty="0">
                <a:ea typeface="+mn-lt"/>
                <a:cs typeface="+mn-lt"/>
              </a:rPr>
              <a:t>CC BY-NC-SA</a:t>
            </a:r>
          </a:p>
          <a:p>
            <a:pPr marL="305435" indent="-305435"/>
            <a:r>
              <a:rPr lang="en-US" dirty="0">
                <a:ea typeface="+mn-lt"/>
                <a:cs typeface="+mn-lt"/>
              </a:rPr>
              <a:t>These materials have been adapted from the following OER resources:</a:t>
            </a:r>
          </a:p>
          <a:p>
            <a:pPr marL="305435" indent="-305435"/>
            <a:r>
              <a:rPr lang="en-US" dirty="0">
                <a:ea typeface="+mn-lt"/>
                <a:cs typeface="+mn-lt"/>
              </a:rPr>
              <a:t>Launch! Advertising and Promotion in Real Time by Solomon et al. 2009: </a:t>
            </a:r>
            <a:r>
              <a:rPr lang="en-US" u="sng" dirty="0">
                <a:ea typeface="+mn-lt"/>
                <a:cs typeface="+mn-lt"/>
                <a:hlinkClick r:id="rId2"/>
              </a:rPr>
              <a:t>https://open.umn.edu/opentextbooks/textbooks/launch-advertising-and-promotion-in-real-time</a:t>
            </a:r>
            <a:endParaRPr lang="en-US">
              <a:ea typeface="+mn-lt"/>
              <a:cs typeface="+mn-lt"/>
            </a:endParaRPr>
          </a:p>
          <a:p>
            <a:pPr marL="305435" indent="-305435"/>
            <a:r>
              <a:rPr lang="en-US" dirty="0">
                <a:ea typeface="+mn-lt"/>
                <a:cs typeface="+mn-lt"/>
              </a:rPr>
              <a:t>Principles of Marketing by Lumen Learning </a:t>
            </a:r>
            <a:r>
              <a:rPr lang="en-US" u="sng" dirty="0">
                <a:ea typeface="+mn-lt"/>
                <a:cs typeface="+mn-lt"/>
                <a:hlinkClick r:id="rId3"/>
              </a:rPr>
              <a:t>https://courses.lumenlearning.com/waymakerintromarketingxmasterfall2016/</a:t>
            </a:r>
            <a:endParaRPr lang="en-US">
              <a:ea typeface="+mn-lt"/>
              <a:cs typeface="+mn-lt"/>
            </a:endParaRPr>
          </a:p>
          <a:p>
            <a:pPr marL="305435" indent="-305435"/>
            <a:r>
              <a:rPr lang="en-US" dirty="0">
                <a:ea typeface="+mn-lt"/>
                <a:cs typeface="+mn-lt"/>
              </a:rPr>
              <a:t>Introduction to Marketing by USG </a:t>
            </a:r>
            <a:r>
              <a:rPr lang="en-US" dirty="0" err="1">
                <a:ea typeface="+mn-lt"/>
                <a:cs typeface="+mn-lt"/>
              </a:rPr>
              <a:t>Ecore</a:t>
            </a:r>
            <a:r>
              <a:rPr lang="en-US" dirty="0">
                <a:ea typeface="+mn-lt"/>
                <a:cs typeface="+mn-lt"/>
              </a:rPr>
              <a:t> </a:t>
            </a:r>
            <a:r>
              <a:rPr lang="en-US" u="sng" dirty="0">
                <a:ea typeface="+mn-lt"/>
                <a:cs typeface="+mn-lt"/>
                <a:hlinkClick r:id="rId4"/>
              </a:rPr>
              <a:t>https://go.view.usg.edu/d2l/home/2366486</a:t>
            </a:r>
            <a:r>
              <a:rPr lang="en-US" dirty="0">
                <a:ea typeface="+mn-lt"/>
                <a:cs typeface="+mn-lt"/>
              </a:rPr>
              <a:t> </a:t>
            </a:r>
          </a:p>
          <a:p>
            <a:pPr marL="305435" indent="-305435"/>
            <a:endParaRPr lang="en-US" dirty="0"/>
          </a:p>
        </p:txBody>
      </p:sp>
    </p:spTree>
    <p:extLst>
      <p:ext uri="{BB962C8B-B14F-4D97-AF65-F5344CB8AC3E}">
        <p14:creationId xmlns:p14="http://schemas.microsoft.com/office/powerpoint/2010/main" val="353918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9E7D5-58EF-40A4-8B9C-A6975F2A57BE}"/>
              </a:ext>
            </a:extLst>
          </p:cNvPr>
          <p:cNvSpPr>
            <a:spLocks noGrp="1"/>
          </p:cNvSpPr>
          <p:nvPr>
            <p:ph type="title"/>
          </p:nvPr>
        </p:nvSpPr>
        <p:spPr/>
        <p:txBody>
          <a:bodyPr/>
          <a:lstStyle/>
          <a:p>
            <a:r>
              <a:rPr lang="en-US" dirty="0"/>
              <a:t>Budgeting methods</a:t>
            </a:r>
          </a:p>
        </p:txBody>
      </p:sp>
      <p:pic>
        <p:nvPicPr>
          <p:cNvPr id="1025" name="DefaultOcx">
            <a:extLst>
              <a:ext uri="{FF2B5EF4-FFF2-40B4-BE49-F238E27FC236}">
                <a16:creationId xmlns:a16="http://schemas.microsoft.com/office/drawing/2014/main" id="{395003DC-E3C1-49F5-8BC9-E44DB4EBEB2E}"/>
              </a:ext>
            </a:extLst>
          </p:cNvPr>
          <p:cNvPicPr preferRelativeResize="0">
            <a:picLocks noChangeArrowheads="1" noChangeShapeType="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HTMLCheckbox1">
            <a:extLst>
              <a:ext uri="{FF2B5EF4-FFF2-40B4-BE49-F238E27FC236}">
                <a16:creationId xmlns:a16="http://schemas.microsoft.com/office/drawing/2014/main" id="{3F5DFA8C-EA8F-4CFD-A055-C787D5A6F953}"/>
              </a:ext>
            </a:extLst>
          </p:cNvPr>
          <p:cNvPicPr preferRelativeResize="0">
            <a:picLocks noChangeArrowheads="1" noChangeShapeType="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HTMLCheckbox2">
            <a:extLst>
              <a:ext uri="{FF2B5EF4-FFF2-40B4-BE49-F238E27FC236}">
                <a16:creationId xmlns:a16="http://schemas.microsoft.com/office/drawing/2014/main" id="{89F50D28-BAD1-4B12-9DF0-D8DFBD19CBAC}"/>
              </a:ext>
            </a:extLst>
          </p:cNvPr>
          <p:cNvPicPr preferRelativeResize="0">
            <a:picLocks noChangeArrowheads="1" noChangeShapeType="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HTMLCheckbox3">
            <a:extLst>
              <a:ext uri="{FF2B5EF4-FFF2-40B4-BE49-F238E27FC236}">
                <a16:creationId xmlns:a16="http://schemas.microsoft.com/office/drawing/2014/main" id="{13BF9563-607B-42E5-8A4F-4386FFEA09E1}"/>
              </a:ext>
            </a:extLst>
          </p:cNvPr>
          <p:cNvPicPr preferRelativeResize="0">
            <a:picLocks noChangeArrowheads="1" noChangeShapeType="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371600" cy="304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0" name="Content Placeholder 9">
            <a:extLst>
              <a:ext uri="{FF2B5EF4-FFF2-40B4-BE49-F238E27FC236}">
                <a16:creationId xmlns:a16="http://schemas.microsoft.com/office/drawing/2014/main" id="{3F26BDA6-31C9-493A-83AC-287234D31B2D}"/>
              </a:ext>
            </a:extLst>
          </p:cNvPr>
          <p:cNvGraphicFramePr>
            <a:graphicFrameLocks noGrp="1"/>
          </p:cNvGraphicFramePr>
          <p:nvPr>
            <p:ph idx="1"/>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89093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2EA55-9FF7-49AC-8D85-60989A6A5A46}"/>
              </a:ext>
            </a:extLst>
          </p:cNvPr>
          <p:cNvSpPr>
            <a:spLocks noGrp="1"/>
          </p:cNvSpPr>
          <p:nvPr>
            <p:ph type="title"/>
          </p:nvPr>
        </p:nvSpPr>
        <p:spPr/>
        <p:txBody>
          <a:bodyPr/>
          <a:lstStyle/>
          <a:p>
            <a:r>
              <a:rPr lang="en-US" dirty="0"/>
              <a:t>Percentage-of-sales</a:t>
            </a:r>
          </a:p>
        </p:txBody>
      </p:sp>
      <p:sp>
        <p:nvSpPr>
          <p:cNvPr id="3" name="Content Placeholder 2">
            <a:extLst>
              <a:ext uri="{FF2B5EF4-FFF2-40B4-BE49-F238E27FC236}">
                <a16:creationId xmlns:a16="http://schemas.microsoft.com/office/drawing/2014/main" id="{8700D996-21AA-4AE5-9B1B-3470F8E0DC71}"/>
              </a:ext>
            </a:extLst>
          </p:cNvPr>
          <p:cNvSpPr>
            <a:spLocks noGrp="1"/>
          </p:cNvSpPr>
          <p:nvPr>
            <p:ph idx="1"/>
          </p:nvPr>
        </p:nvSpPr>
        <p:spPr/>
        <p:txBody>
          <a:bodyPr/>
          <a:lstStyle/>
          <a:p>
            <a:r>
              <a:rPr lang="en-US" dirty="0"/>
              <a:t>The ratio of the firm’s past annual promotional budget divided by past sales to arrive at the percentage of sales. </a:t>
            </a:r>
          </a:p>
          <a:p>
            <a:r>
              <a:rPr lang="en-US" dirty="0"/>
              <a:t>That percentage of sales is then applied to the expected sales in the coming year to arrive at the budget for that year. For example, if the company spent $20 million on advertising last year and had $100 million in sales, the percentage of sales would be 20 percent. If the company expects to achieve $120 million in sales the following year, then 20 percent of $120 million is $24 million, which would be the budget for advertising that year.</a:t>
            </a:r>
          </a:p>
        </p:txBody>
      </p:sp>
    </p:spTree>
    <p:extLst>
      <p:ext uri="{BB962C8B-B14F-4D97-AF65-F5344CB8AC3E}">
        <p14:creationId xmlns:p14="http://schemas.microsoft.com/office/powerpoint/2010/main" val="12071128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C2371-6E5E-4964-A46D-88F923233E5B}"/>
              </a:ext>
            </a:extLst>
          </p:cNvPr>
          <p:cNvSpPr>
            <a:spLocks noGrp="1"/>
          </p:cNvSpPr>
          <p:nvPr>
            <p:ph type="title"/>
          </p:nvPr>
        </p:nvSpPr>
        <p:spPr/>
        <p:txBody>
          <a:bodyPr/>
          <a:lstStyle/>
          <a:p>
            <a:r>
              <a:rPr lang="en-US" dirty="0"/>
              <a:t>Industry averages</a:t>
            </a:r>
          </a:p>
        </p:txBody>
      </p:sp>
      <p:sp>
        <p:nvSpPr>
          <p:cNvPr id="3" name="Content Placeholder 2">
            <a:extLst>
              <a:ext uri="{FF2B5EF4-FFF2-40B4-BE49-F238E27FC236}">
                <a16:creationId xmlns:a16="http://schemas.microsoft.com/office/drawing/2014/main" id="{0685A023-963A-43BD-8B89-D13FC1C66FF0}"/>
              </a:ext>
            </a:extLst>
          </p:cNvPr>
          <p:cNvSpPr>
            <a:spLocks noGrp="1"/>
          </p:cNvSpPr>
          <p:nvPr>
            <p:ph idx="1"/>
          </p:nvPr>
        </p:nvSpPr>
        <p:spPr/>
        <p:txBody>
          <a:bodyPr/>
          <a:lstStyle/>
          <a:p>
            <a:r>
              <a:rPr lang="en-US" dirty="0"/>
              <a:t>Some companies use industry averages (published by trade associations) as a guide to set their promotional budget. Ad-to-sales ratios vary widely depending on the industry.</a:t>
            </a:r>
          </a:p>
        </p:txBody>
      </p:sp>
    </p:spTree>
    <p:extLst>
      <p:ext uri="{BB962C8B-B14F-4D97-AF65-F5344CB8AC3E}">
        <p14:creationId xmlns:p14="http://schemas.microsoft.com/office/powerpoint/2010/main" val="2447506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C2371-6E5E-4964-A46D-88F923233E5B}"/>
              </a:ext>
            </a:extLst>
          </p:cNvPr>
          <p:cNvSpPr>
            <a:spLocks noGrp="1"/>
          </p:cNvSpPr>
          <p:nvPr>
            <p:ph type="title"/>
          </p:nvPr>
        </p:nvSpPr>
        <p:spPr/>
        <p:txBody>
          <a:bodyPr/>
          <a:lstStyle/>
          <a:p>
            <a:r>
              <a:rPr lang="en-US" dirty="0"/>
              <a:t>Objective-task</a:t>
            </a:r>
          </a:p>
        </p:txBody>
      </p:sp>
      <p:sp>
        <p:nvSpPr>
          <p:cNvPr id="3" name="Content Placeholder 2">
            <a:extLst>
              <a:ext uri="{FF2B5EF4-FFF2-40B4-BE49-F238E27FC236}">
                <a16:creationId xmlns:a16="http://schemas.microsoft.com/office/drawing/2014/main" id="{0685A023-963A-43BD-8B89-D13FC1C66FF0}"/>
              </a:ext>
            </a:extLst>
          </p:cNvPr>
          <p:cNvSpPr>
            <a:spLocks noGrp="1"/>
          </p:cNvSpPr>
          <p:nvPr>
            <p:ph idx="1"/>
          </p:nvPr>
        </p:nvSpPr>
        <p:spPr/>
        <p:txBody>
          <a:bodyPr/>
          <a:lstStyle/>
          <a:p>
            <a:r>
              <a:rPr lang="en-US" dirty="0"/>
              <a:t>Companies that use this method first set the objective or task they want the promotion to achieve. Next, they estimate the budget they will need to accomplish that objective or task. Finally, top management reviews and approves the budget recommendation.</a:t>
            </a:r>
          </a:p>
        </p:txBody>
      </p:sp>
    </p:spTree>
    <p:extLst>
      <p:ext uri="{BB962C8B-B14F-4D97-AF65-F5344CB8AC3E}">
        <p14:creationId xmlns:p14="http://schemas.microsoft.com/office/powerpoint/2010/main" val="23913619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C2371-6E5E-4964-A46D-88F923233E5B}"/>
              </a:ext>
            </a:extLst>
          </p:cNvPr>
          <p:cNvSpPr>
            <a:spLocks noGrp="1"/>
          </p:cNvSpPr>
          <p:nvPr>
            <p:ph type="title"/>
          </p:nvPr>
        </p:nvSpPr>
        <p:spPr/>
        <p:txBody>
          <a:bodyPr/>
          <a:lstStyle/>
          <a:p>
            <a:r>
              <a:rPr lang="en-US" dirty="0"/>
              <a:t>Stage-based</a:t>
            </a:r>
          </a:p>
        </p:txBody>
      </p:sp>
      <p:sp>
        <p:nvSpPr>
          <p:cNvPr id="3" name="Content Placeholder 2">
            <a:extLst>
              <a:ext uri="{FF2B5EF4-FFF2-40B4-BE49-F238E27FC236}">
                <a16:creationId xmlns:a16="http://schemas.microsoft.com/office/drawing/2014/main" id="{0685A023-963A-43BD-8B89-D13FC1C66FF0}"/>
              </a:ext>
            </a:extLst>
          </p:cNvPr>
          <p:cNvSpPr>
            <a:spLocks noGrp="1"/>
          </p:cNvSpPr>
          <p:nvPr>
            <p:ph idx="1"/>
          </p:nvPr>
        </p:nvSpPr>
        <p:spPr/>
        <p:txBody>
          <a:bodyPr/>
          <a:lstStyle/>
          <a:p>
            <a:r>
              <a:rPr lang="en-US" dirty="0"/>
              <a:t>Some companies use the product life cycle method, in which they allocate more money during the introduction stage of a new product than in later stages when the product is established. </a:t>
            </a:r>
          </a:p>
        </p:txBody>
      </p:sp>
    </p:spTree>
    <p:extLst>
      <p:ext uri="{BB962C8B-B14F-4D97-AF65-F5344CB8AC3E}">
        <p14:creationId xmlns:p14="http://schemas.microsoft.com/office/powerpoint/2010/main" val="24991970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AA53CC-8BC0-4769-AD89-BE0777CEAE51}"/>
              </a:ext>
            </a:extLst>
          </p:cNvPr>
          <p:cNvSpPr>
            <a:spLocks noGrp="1"/>
          </p:cNvSpPr>
          <p:nvPr>
            <p:ph type="title"/>
          </p:nvPr>
        </p:nvSpPr>
        <p:spPr/>
        <p:txBody>
          <a:bodyPr/>
          <a:lstStyle/>
          <a:p>
            <a:r>
              <a:rPr lang="en-US" dirty="0"/>
              <a:t>Media scheduling strategies</a:t>
            </a:r>
          </a:p>
        </p:txBody>
      </p:sp>
      <p:graphicFrame>
        <p:nvGraphicFramePr>
          <p:cNvPr id="6" name="Content Placeholder 5">
            <a:extLst>
              <a:ext uri="{FF2B5EF4-FFF2-40B4-BE49-F238E27FC236}">
                <a16:creationId xmlns:a16="http://schemas.microsoft.com/office/drawing/2014/main" id="{FAB22AD5-087C-4B17-9C9F-62A7C4D1D1CE}"/>
              </a:ext>
            </a:extLst>
          </p:cNvPr>
          <p:cNvGraphicFramePr>
            <a:graphicFrameLocks noGrp="1"/>
          </p:cNvGraphicFramePr>
          <p:nvPr>
            <p:ph idx="1"/>
            <p:extLst>
              <p:ext uri="{D42A27DB-BD31-4B8C-83A1-F6EECF244321}">
                <p14:modId xmlns:p14="http://schemas.microsoft.com/office/powerpoint/2010/main" val="4121221316"/>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14810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BB796-66C3-43B7-8011-2BA154509C18}"/>
              </a:ext>
            </a:extLst>
          </p:cNvPr>
          <p:cNvSpPr>
            <a:spLocks noGrp="1"/>
          </p:cNvSpPr>
          <p:nvPr>
            <p:ph type="title"/>
          </p:nvPr>
        </p:nvSpPr>
        <p:spPr/>
        <p:txBody>
          <a:bodyPr/>
          <a:lstStyle/>
          <a:p>
            <a:r>
              <a:rPr lang="en-US" dirty="0"/>
              <a:t>exposure</a:t>
            </a:r>
          </a:p>
        </p:txBody>
      </p:sp>
      <p:sp>
        <p:nvSpPr>
          <p:cNvPr id="3" name="Content Placeholder 2">
            <a:extLst>
              <a:ext uri="{FF2B5EF4-FFF2-40B4-BE49-F238E27FC236}">
                <a16:creationId xmlns:a16="http://schemas.microsoft.com/office/drawing/2014/main" id="{1C3676F8-E24C-44FB-A5F1-C49230F7A2B2}"/>
              </a:ext>
            </a:extLst>
          </p:cNvPr>
          <p:cNvSpPr>
            <a:spLocks noGrp="1"/>
          </p:cNvSpPr>
          <p:nvPr>
            <p:ph idx="1"/>
          </p:nvPr>
        </p:nvSpPr>
        <p:spPr/>
        <p:txBody>
          <a:bodyPr>
            <a:normAutofit/>
          </a:bodyPr>
          <a:lstStyle/>
          <a:p>
            <a:r>
              <a:rPr lang="en-US" sz="2400" dirty="0"/>
              <a:t>The number of people who will be exposed to a message that appears in one or more media vehicles</a:t>
            </a:r>
          </a:p>
        </p:txBody>
      </p:sp>
    </p:spTree>
    <p:extLst>
      <p:ext uri="{BB962C8B-B14F-4D97-AF65-F5344CB8AC3E}">
        <p14:creationId xmlns:p14="http://schemas.microsoft.com/office/powerpoint/2010/main" val="13431099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BB796-66C3-43B7-8011-2BA154509C18}"/>
              </a:ext>
            </a:extLst>
          </p:cNvPr>
          <p:cNvSpPr>
            <a:spLocks noGrp="1"/>
          </p:cNvSpPr>
          <p:nvPr>
            <p:ph type="title"/>
          </p:nvPr>
        </p:nvSpPr>
        <p:spPr/>
        <p:txBody>
          <a:bodyPr/>
          <a:lstStyle/>
          <a:p>
            <a:r>
              <a:rPr lang="en-US" dirty="0"/>
              <a:t>impressions</a:t>
            </a:r>
          </a:p>
        </p:txBody>
      </p:sp>
      <p:sp>
        <p:nvSpPr>
          <p:cNvPr id="3" name="Content Placeholder 2">
            <a:extLst>
              <a:ext uri="{FF2B5EF4-FFF2-40B4-BE49-F238E27FC236}">
                <a16:creationId xmlns:a16="http://schemas.microsoft.com/office/drawing/2014/main" id="{1C3676F8-E24C-44FB-A5F1-C49230F7A2B2}"/>
              </a:ext>
            </a:extLst>
          </p:cNvPr>
          <p:cNvSpPr>
            <a:spLocks noGrp="1"/>
          </p:cNvSpPr>
          <p:nvPr>
            <p:ph idx="1"/>
          </p:nvPr>
        </p:nvSpPr>
        <p:spPr/>
        <p:txBody>
          <a:bodyPr>
            <a:normAutofit/>
          </a:bodyPr>
          <a:lstStyle/>
          <a:p>
            <a:r>
              <a:rPr lang="en-US" sz="2400" dirty="0"/>
              <a:t>The number of people who will be exposed to a message that appears in one or more media vehicles</a:t>
            </a:r>
          </a:p>
        </p:txBody>
      </p:sp>
    </p:spTree>
    <p:extLst>
      <p:ext uri="{BB962C8B-B14F-4D97-AF65-F5344CB8AC3E}">
        <p14:creationId xmlns:p14="http://schemas.microsoft.com/office/powerpoint/2010/main" val="1282187615"/>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22C76DF9BD8349B0CA3C9A1AA4C548" ma:contentTypeVersion="114" ma:contentTypeDescription="Create a new document." ma:contentTypeScope="" ma:versionID="ebbe6952ede08d8fe1d1f3781a6e1e4c">
  <xsd:schema xmlns:xsd="http://www.w3.org/2001/XMLSchema" xmlns:xs="http://www.w3.org/2001/XMLSchema" xmlns:p="http://schemas.microsoft.com/office/2006/metadata/properties" xmlns:ns3="http://schemas.microsoft.com/sharepoint/v4" xmlns:ns4="9fff0862-dda6-4fd7-9437-296e7a0fcd45" xmlns:ns5="7dcc4a76-b6f0-4a5c-8242-557922f7abb0" targetNamespace="http://schemas.microsoft.com/office/2006/metadata/properties" ma:root="true" ma:fieldsID="3dff166ea1113a071c9f8af58a3a099c" ns3:_="" ns4:_="" ns5:_="">
    <xsd:import namespace="http://schemas.microsoft.com/sharepoint/v4"/>
    <xsd:import namespace="9fff0862-dda6-4fd7-9437-296e7a0fcd45"/>
    <xsd:import namespace="7dcc4a76-b6f0-4a5c-8242-557922f7abb0"/>
    <xsd:element name="properties">
      <xsd:complexType>
        <xsd:sequence>
          <xsd:element name="documentManagement">
            <xsd:complexType>
              <xsd:all>
                <xsd:element ref="ns3:IconOverlay" minOccurs="0"/>
                <xsd:element ref="ns4:MediaServiceMetadata" minOccurs="0"/>
                <xsd:element ref="ns4:MediaServiceFastMetadata" minOccurs="0"/>
                <xsd:element ref="ns4:MediaServiceAutoTags" minOccurs="0"/>
                <xsd:element ref="ns4:MediaServiceDateTaken" minOccurs="0"/>
                <xsd:element ref="ns5:SharedWithUsers" minOccurs="0"/>
                <xsd:element ref="ns5:SharedWithDetail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element ref="ns4: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f0862-dda6-4fd7-9437-296e7a0fcd4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f0ecd7d-7305-47a7-acb2-43d943ef900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cc4a76-b6f0-4a5c-8242-557922f7abb0" elementFormDefault="qualified">
    <xsd:import namespace="http://schemas.microsoft.com/office/2006/documentManagement/types"/>
    <xsd:import namespace="http://schemas.microsoft.com/office/infopath/2007/PartnerControls"/>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7F1A0E7-FC51-470D-8B9B-C98D530C18DA}"/>
</file>

<file path=customXml/itemProps2.xml><?xml version="1.0" encoding="utf-8"?>
<ds:datastoreItem xmlns:ds="http://schemas.openxmlformats.org/officeDocument/2006/customXml" ds:itemID="{FCEB0772-842B-452D-9A71-B67DCB06964C}"/>
</file>

<file path=docProps/app.xml><?xml version="1.0" encoding="utf-8"?>
<Properties xmlns="http://schemas.openxmlformats.org/officeDocument/2006/extended-properties" xmlns:vt="http://schemas.openxmlformats.org/officeDocument/2006/docPropsVTypes">
  <Template>Dividend</Template>
  <TotalTime>1176</TotalTime>
  <Words>696</Words>
  <Application>Microsoft Office PowerPoint</Application>
  <PresentationFormat>Widescreen</PresentationFormat>
  <Paragraphs>61</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Dividend</vt:lpstr>
      <vt:lpstr>Module 3 – budget</vt:lpstr>
      <vt:lpstr>Budgeting methods</vt:lpstr>
      <vt:lpstr>Percentage-of-sales</vt:lpstr>
      <vt:lpstr>Industry averages</vt:lpstr>
      <vt:lpstr>Objective-task</vt:lpstr>
      <vt:lpstr>Stage-based</vt:lpstr>
      <vt:lpstr>Media scheduling strategies</vt:lpstr>
      <vt:lpstr>exposure</vt:lpstr>
      <vt:lpstr>impressions</vt:lpstr>
      <vt:lpstr>Share of voice</vt:lpstr>
      <vt:lpstr>ROI</vt:lpstr>
      <vt:lpstr>Cost-per-thousand (CPM)</vt:lpstr>
      <vt:lpstr>Gross rating points</vt:lpstr>
      <vt:lpstr>circulation</vt:lpstr>
      <vt:lpstr>frequency</vt:lpstr>
      <vt:lpstr>reach</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dc:title>
  <dc:creator>Agnieszka Chwialkowska</dc:creator>
  <cp:lastModifiedBy>Agnieszka</cp:lastModifiedBy>
  <cp:revision>54</cp:revision>
  <dcterms:created xsi:type="dcterms:W3CDTF">2022-07-14T21:09:38Z</dcterms:created>
  <dcterms:modified xsi:type="dcterms:W3CDTF">2023-02-01T15:49:27Z</dcterms:modified>
</cp:coreProperties>
</file>